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74"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672" y="1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189DBF6E-31CA-FE49-8E8D-EC52B0F46514}" type="datetimeFigureOut">
              <a:rPr lang="en-US" smtClean="0"/>
              <a:t>10/07/16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3603393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189DBF6E-31CA-FE49-8E8D-EC52B0F46514}" type="datetimeFigureOut">
              <a:rPr lang="en-US" smtClean="0"/>
              <a:t>10/07/16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769513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189DBF6E-31CA-FE49-8E8D-EC52B0F46514}" type="datetimeFigureOut">
              <a:rPr lang="en-US" smtClean="0"/>
              <a:t>10/07/16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856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189DBF6E-31CA-FE49-8E8D-EC52B0F46514}" type="datetimeFigureOut">
              <a:rPr lang="en-US" smtClean="0"/>
              <a:t>10/07/16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925979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189DBF6E-31CA-FE49-8E8D-EC52B0F46514}" type="datetimeFigureOut">
              <a:rPr lang="en-US" smtClean="0"/>
              <a:t>10/07/16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1724087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189DBF6E-31CA-FE49-8E8D-EC52B0F46514}" type="datetimeFigureOut">
              <a:rPr lang="en-US" smtClean="0"/>
              <a:t>10/07/16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165548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9DBF6E-31CA-FE49-8E8D-EC52B0F46514}" type="datetimeFigureOut">
              <a:rPr lang="en-US" smtClean="0"/>
              <a:t>10/07/16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1554112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189DBF6E-31CA-FE49-8E8D-EC52B0F46514}" type="datetimeFigureOut">
              <a:rPr lang="en-US" smtClean="0"/>
              <a:t>10/07/16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1981478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189DBF6E-31CA-FE49-8E8D-EC52B0F46514}" type="datetimeFigureOut">
              <a:rPr lang="en-US" smtClean="0"/>
              <a:t>10/07/16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291134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189DBF6E-31CA-FE49-8E8D-EC52B0F46514}" type="datetimeFigureOut">
              <a:rPr lang="en-US" smtClean="0"/>
              <a:t>10/07/16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1569016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189DBF6E-31CA-FE49-8E8D-EC52B0F46514}" type="datetimeFigureOut">
              <a:rPr lang="en-US" smtClean="0"/>
              <a:t>10/07/16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29C0B-61DF-9F41-9D3B-18E7A126C636}" type="slidenum">
              <a:rPr lang="en-US" smtClean="0"/>
              <a:t>‹#›</a:t>
            </a:fld>
            <a:endParaRPr lang="en-US"/>
          </a:p>
        </p:txBody>
      </p:sp>
    </p:spTree>
    <p:extLst>
      <p:ext uri="{BB962C8B-B14F-4D97-AF65-F5344CB8AC3E}">
        <p14:creationId xmlns:p14="http://schemas.microsoft.com/office/powerpoint/2010/main" val="28970461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9DBF6E-31CA-FE49-8E8D-EC52B0F46514}" type="datetimeFigureOut">
              <a:rPr lang="en-US" smtClean="0"/>
              <a:t>10/07/16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29C0B-61DF-9F41-9D3B-18E7A126C636}" type="slidenum">
              <a:rPr lang="en-US" smtClean="0"/>
              <a:t>‹#›</a:t>
            </a:fld>
            <a:endParaRPr lang="en-US"/>
          </a:p>
        </p:txBody>
      </p:sp>
    </p:spTree>
    <p:extLst>
      <p:ext uri="{BB962C8B-B14F-4D97-AF65-F5344CB8AC3E}">
        <p14:creationId xmlns:p14="http://schemas.microsoft.com/office/powerpoint/2010/main" val="2956940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65437"/>
            <a:ext cx="7772400" cy="1470025"/>
          </a:xfrm>
        </p:spPr>
        <p:txBody>
          <a:bodyPr/>
          <a:lstStyle/>
          <a:p>
            <a:r>
              <a:rPr lang="en-US" dirty="0" smtClean="0"/>
              <a:t>Hello Kitty Spa</a:t>
            </a:r>
            <a:endParaRPr lang="en-US" dirty="0"/>
          </a:p>
        </p:txBody>
      </p:sp>
      <p:sp>
        <p:nvSpPr>
          <p:cNvPr id="3" name="Subtitle 2"/>
          <p:cNvSpPr>
            <a:spLocks noGrp="1"/>
          </p:cNvSpPr>
          <p:nvPr>
            <p:ph type="subTitle" idx="1"/>
          </p:nvPr>
        </p:nvSpPr>
        <p:spPr>
          <a:xfrm>
            <a:off x="1371600" y="4343929"/>
            <a:ext cx="6400800" cy="1752600"/>
          </a:xfrm>
        </p:spPr>
        <p:txBody>
          <a:bodyPr/>
          <a:lstStyle/>
          <a:p>
            <a:r>
              <a:rPr lang="en-US" dirty="0" smtClean="0"/>
              <a:t>Social Media Content</a:t>
            </a:r>
            <a:endParaRPr lang="en-US" dirty="0"/>
          </a:p>
        </p:txBody>
      </p:sp>
      <p:pic>
        <p:nvPicPr>
          <p:cNvPr id="4" name="Picture 3" descr="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152188"/>
            <a:ext cx="2665809" cy="3092661"/>
          </a:xfrm>
          <a:prstGeom prst="rect">
            <a:avLst/>
          </a:prstGeom>
        </p:spPr>
      </p:pic>
      <p:pic>
        <p:nvPicPr>
          <p:cNvPr id="5" name="Picture 14" descr="YMS-Final-approv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85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85042"/>
            <a:ext cx="8229600" cy="1143000"/>
          </a:xfrm>
        </p:spPr>
        <p:txBody>
          <a:bodyPr/>
          <a:lstStyle/>
          <a:p>
            <a:r>
              <a:rPr lang="en-US" dirty="0" smtClean="0"/>
              <a:t>Facebook Posts</a:t>
            </a:r>
            <a:endParaRPr lang="en-US" dirty="0"/>
          </a:p>
        </p:txBody>
      </p:sp>
      <p:pic>
        <p:nvPicPr>
          <p:cNvPr id="5" name="Picture 4" descr="facebook_2015_logo_detail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157" y="1347082"/>
            <a:ext cx="7596582" cy="2636014"/>
          </a:xfrm>
          <a:prstGeom prst="rect">
            <a:avLst/>
          </a:prstGeom>
        </p:spPr>
      </p:pic>
      <p:pic>
        <p:nvPicPr>
          <p:cNvPr id="6" name="Picture 14" descr="YMS-Final-approv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935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8171" y="-46991"/>
            <a:ext cx="8306423" cy="1600438"/>
          </a:xfrm>
          <a:prstGeom prst="rect">
            <a:avLst/>
          </a:prstGeom>
        </p:spPr>
        <p:txBody>
          <a:bodyPr wrap="square">
            <a:spAutoFit/>
          </a:bodyPr>
          <a:lstStyle/>
          <a:p>
            <a:r>
              <a:rPr lang="en-US" sz="1200" b="1" dirty="0"/>
              <a:t>TUESDAY</a:t>
            </a:r>
            <a:br>
              <a:rPr lang="en-US" sz="1200" b="1" dirty="0"/>
            </a:br>
            <a:r>
              <a:rPr lang="en-US" sz="1200" b="1" dirty="0"/>
              <a:t>5</a:t>
            </a:r>
            <a:r>
              <a:rPr lang="en-US" sz="1200" b="1" baseline="30000" dirty="0"/>
              <a:t>th</a:t>
            </a:r>
            <a:r>
              <a:rPr lang="en-US" sz="1200" b="1" dirty="0"/>
              <a:t> July</a:t>
            </a:r>
            <a:br>
              <a:rPr lang="en-US" sz="1200" b="1" dirty="0"/>
            </a:br>
            <a:r>
              <a:rPr lang="en-US" sz="1200" b="1" dirty="0"/>
              <a:t/>
            </a:r>
            <a:br>
              <a:rPr lang="en-US" sz="1200" b="1" dirty="0"/>
            </a:br>
            <a:r>
              <a:rPr lang="en-US" sz="1200" b="1" dirty="0"/>
              <a:t>Status</a:t>
            </a:r>
            <a:r>
              <a:rPr lang="en-US" sz="1200" dirty="0"/>
              <a:t>: </a:t>
            </a:r>
            <a:r>
              <a:rPr lang="en-US" sz="1200" dirty="0" smtClean="0"/>
              <a:t>Now that </a:t>
            </a:r>
            <a:r>
              <a:rPr lang="en-US" sz="1200" dirty="0" err="1" smtClean="0"/>
              <a:t>Eid</a:t>
            </a:r>
            <a:r>
              <a:rPr lang="en-US" sz="1200" dirty="0" smtClean="0"/>
              <a:t> is over</a:t>
            </a:r>
            <a:r>
              <a:rPr lang="en-US" sz="1200" dirty="0" smtClean="0"/>
              <a:t>, </a:t>
            </a:r>
            <a:r>
              <a:rPr lang="en-US" sz="1200" dirty="0"/>
              <a:t>our “Glowing Skin Facial” is a basic need, to enhance your skin texture and </a:t>
            </a:r>
            <a:r>
              <a:rPr lang="en-US" sz="1200" dirty="0" smtClean="0"/>
              <a:t>get your rejuvenating look back after the holiday! </a:t>
            </a:r>
            <a:endParaRPr lang="en-US" sz="1400" b="1" dirty="0" smtClean="0"/>
          </a:p>
          <a:p>
            <a:r>
              <a:rPr lang="en-US" sz="1200" b="1" dirty="0" smtClean="0"/>
              <a:t/>
            </a:r>
            <a:br>
              <a:rPr lang="en-US" sz="1200" b="1" dirty="0" smtClean="0"/>
            </a:br>
            <a:r>
              <a:rPr lang="en-US" sz="1200" dirty="0" smtClean="0"/>
              <a:t>#</a:t>
            </a:r>
            <a:r>
              <a:rPr lang="en-US" sz="1200" dirty="0" err="1" smtClean="0"/>
              <a:t>GlowingSkin</a:t>
            </a:r>
            <a:r>
              <a:rPr lang="en-US" sz="1200" dirty="0" smtClean="0"/>
              <a:t> </a:t>
            </a:r>
            <a:r>
              <a:rPr lang="en-US" sz="1200" dirty="0"/>
              <a:t>#Facial #</a:t>
            </a:r>
            <a:r>
              <a:rPr lang="en-US" sz="1200" dirty="0" err="1"/>
              <a:t>HelloKittySpa</a:t>
            </a:r>
            <a:r>
              <a:rPr lang="en-US" sz="1200" b="1" dirty="0"/>
              <a:t> </a:t>
            </a:r>
            <a:br>
              <a:rPr lang="en-US" sz="1200" b="1" dirty="0"/>
            </a:br>
            <a:endParaRPr lang="en-US" sz="1200" dirty="0" smtClean="0"/>
          </a:p>
        </p:txBody>
      </p:sp>
      <p:pic>
        <p:nvPicPr>
          <p:cNvPr id="9"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1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150" y="1457702"/>
            <a:ext cx="5068887" cy="5068887"/>
          </a:xfrm>
          <a:prstGeom prst="rect">
            <a:avLst/>
          </a:prstGeom>
        </p:spPr>
      </p:pic>
    </p:spTree>
    <p:extLst>
      <p:ext uri="{BB962C8B-B14F-4D97-AF65-F5344CB8AC3E}">
        <p14:creationId xmlns:p14="http://schemas.microsoft.com/office/powerpoint/2010/main" val="114452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66" y="1043590"/>
            <a:ext cx="8229600" cy="1316681"/>
          </a:xfrm>
        </p:spPr>
        <p:txBody>
          <a:bodyPr>
            <a:noAutofit/>
          </a:bodyPr>
          <a:lstStyle/>
          <a:p>
            <a:pPr algn="l"/>
            <a:r>
              <a:rPr lang="en-US" sz="1200" b="1" dirty="0"/>
              <a:t>WED</a:t>
            </a:r>
            <a:br>
              <a:rPr lang="en-US" sz="1200" b="1" dirty="0"/>
            </a:br>
            <a:r>
              <a:rPr lang="en-US" sz="1200" b="1" dirty="0"/>
              <a:t>6</a:t>
            </a:r>
            <a:r>
              <a:rPr lang="en-US" sz="1200" b="1" baseline="30000" dirty="0"/>
              <a:t>th</a:t>
            </a:r>
            <a:r>
              <a:rPr lang="en-US" sz="1200" b="1" dirty="0"/>
              <a:t> July</a:t>
            </a:r>
            <a:br>
              <a:rPr lang="en-US" sz="1200" b="1" dirty="0"/>
            </a:br>
            <a:r>
              <a:rPr lang="en-US" sz="1200" b="1" dirty="0"/>
              <a:t/>
            </a:r>
            <a:br>
              <a:rPr lang="en-US" sz="1200" b="1" dirty="0"/>
            </a:br>
            <a:r>
              <a:rPr lang="en-US" sz="1200" b="1" dirty="0"/>
              <a:t>Status: </a:t>
            </a:r>
            <a:r>
              <a:rPr lang="en-US" sz="1200" dirty="0"/>
              <a:t>To all the Queens, Princesses and families: We wish you a very happy and joyous </a:t>
            </a:r>
            <a:r>
              <a:rPr lang="en-US" sz="1200" dirty="0" err="1"/>
              <a:t>Eid</a:t>
            </a:r>
            <a:r>
              <a:rPr lang="en-US" sz="1200" dirty="0"/>
              <a:t>! May you enjoy all the festivities and food during this special occasion! </a:t>
            </a:r>
            <a:r>
              <a:rPr lang="en-US" sz="1200" dirty="0" smtClean="0"/>
              <a:t/>
            </a:r>
            <a:br>
              <a:rPr lang="en-US" sz="1200" dirty="0" smtClean="0"/>
            </a:br>
            <a:r>
              <a:rPr lang="ar-sa" sz="1200" dirty="0"/>
              <a:t>لكل الملكات والأميرات والعائلات: نتمنى لكم عيداً سعيداً مليئاً بالفرح، آملين أن تتمتعوا باحتفالات العيد والمأكولات خلال المناسبة المميزة.</a:t>
            </a:r>
            <a:br>
              <a:rPr lang="ar-sa" sz="1200" dirty="0"/>
            </a:br>
            <a:r>
              <a:rPr lang="en-US" sz="1200" dirty="0"/>
              <a:t/>
            </a:r>
            <a:br>
              <a:rPr lang="en-US" sz="1200" dirty="0"/>
            </a:br>
            <a:r>
              <a:rPr lang="en-US" sz="1200" b="1" dirty="0"/>
              <a:t/>
            </a:r>
            <a:br>
              <a:rPr lang="en-US" sz="1200" b="1" dirty="0"/>
            </a:br>
            <a:r>
              <a:rPr lang="en-US" sz="1200" dirty="0"/>
              <a:t>#</a:t>
            </a:r>
            <a:r>
              <a:rPr lang="en-US" sz="1200" dirty="0" err="1"/>
              <a:t>EidMubarak</a:t>
            </a:r>
            <a:r>
              <a:rPr lang="en-US" sz="1200" dirty="0"/>
              <a:t> #</a:t>
            </a:r>
            <a:r>
              <a:rPr lang="en-US" sz="1200" dirty="0" err="1" smtClean="0"/>
              <a:t>HelloKittySpa</a:t>
            </a:r>
            <a:r>
              <a:rPr lang="en-US" sz="1200" dirty="0" smtClean="0"/>
              <a:t/>
            </a:r>
            <a:br>
              <a:rPr lang="en-US" sz="1200" dirty="0" smtClean="0"/>
            </a:br>
            <a:r>
              <a:rPr lang="en-US" sz="1200" dirty="0" smtClean="0"/>
              <a:t> </a:t>
            </a:r>
            <a:r>
              <a:rPr lang="en-US" sz="1200" dirty="0"/>
              <a:t/>
            </a:r>
            <a:br>
              <a:rPr lang="en-US" sz="1200" dirty="0"/>
            </a:br>
            <a:r>
              <a:rPr lang="en-US" sz="1200" dirty="0"/>
              <a:t/>
            </a:r>
            <a:br>
              <a:rPr lang="en-US" sz="1200" dirty="0"/>
            </a:br>
            <a:r>
              <a:rPr lang="en-US" sz="1200" b="1" dirty="0"/>
              <a:t> </a:t>
            </a:r>
            <a:r>
              <a:rPr lang="en-US" sz="1200" dirty="0"/>
              <a:t/>
            </a:r>
            <a:br>
              <a:rPr lang="en-US" sz="1200" dirty="0"/>
            </a:br>
            <a:r>
              <a:rPr lang="en-US" sz="1200" dirty="0"/>
              <a:t/>
            </a:r>
            <a:br>
              <a:rPr lang="en-US" sz="1200" dirty="0"/>
            </a:br>
            <a:endParaRPr lang="en-US" sz="1200" dirty="0"/>
          </a:p>
        </p:txBody>
      </p:sp>
      <p:pic>
        <p:nvPicPr>
          <p:cNvPr id="6"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41047" y="2325523"/>
            <a:ext cx="2868205" cy="369332"/>
          </a:xfrm>
          <a:prstGeom prst="rect">
            <a:avLst/>
          </a:prstGeom>
          <a:noFill/>
        </p:spPr>
        <p:txBody>
          <a:bodyPr wrap="none" rtlCol="0">
            <a:spAutoFit/>
          </a:bodyPr>
          <a:lstStyle/>
          <a:p>
            <a:r>
              <a:rPr lang="en-US" dirty="0" smtClean="0"/>
              <a:t>Design : </a:t>
            </a:r>
            <a:r>
              <a:rPr lang="en-US" dirty="0" smtClean="0">
                <a:solidFill>
                  <a:srgbClr val="FF0000"/>
                </a:solidFill>
              </a:rPr>
              <a:t>**Get from Omar**</a:t>
            </a:r>
            <a:endParaRPr lang="en-US" dirty="0">
              <a:solidFill>
                <a:srgbClr val="FF0000"/>
              </a:solidFill>
            </a:endParaRPr>
          </a:p>
        </p:txBody>
      </p:sp>
    </p:spTree>
    <p:extLst>
      <p:ext uri="{BB962C8B-B14F-4D97-AF65-F5344CB8AC3E}">
        <p14:creationId xmlns:p14="http://schemas.microsoft.com/office/powerpoint/2010/main" val="3305572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8005"/>
            <a:ext cx="8229600" cy="1143000"/>
          </a:xfrm>
        </p:spPr>
        <p:txBody>
          <a:bodyPr>
            <a:noAutofit/>
          </a:bodyPr>
          <a:lstStyle/>
          <a:p>
            <a:pPr algn="l"/>
            <a:r>
              <a:rPr lang="en-US" sz="1200" b="1" dirty="0"/>
              <a:t>THURS</a:t>
            </a:r>
            <a:br>
              <a:rPr lang="en-US" sz="1200" b="1" dirty="0"/>
            </a:br>
            <a:r>
              <a:rPr lang="en-US" sz="1200" b="1" dirty="0"/>
              <a:t>7</a:t>
            </a:r>
            <a:r>
              <a:rPr lang="en-US" sz="1200" b="1" baseline="30000" dirty="0"/>
              <a:t>th</a:t>
            </a:r>
            <a:r>
              <a:rPr lang="en-US" sz="1200" b="1" dirty="0"/>
              <a:t> July</a:t>
            </a:r>
            <a:br>
              <a:rPr lang="en-US" sz="1200" b="1" dirty="0"/>
            </a:br>
            <a:r>
              <a:rPr lang="en-US" sz="1200" b="1" dirty="0"/>
              <a:t/>
            </a:r>
            <a:br>
              <a:rPr lang="en-US" sz="1200" b="1" dirty="0"/>
            </a:br>
            <a:r>
              <a:rPr lang="en-US" sz="1200" b="1" dirty="0"/>
              <a:t>Status: </a:t>
            </a:r>
            <a:r>
              <a:rPr lang="en-US" sz="1200" dirty="0"/>
              <a:t>Good Morning Queens</a:t>
            </a:r>
            <a:r>
              <a:rPr lang="en-US" sz="1200" b="1" dirty="0"/>
              <a:t>! </a:t>
            </a:r>
            <a:r>
              <a:rPr lang="en-US" sz="1200" dirty="0"/>
              <a:t>Do you have </a:t>
            </a:r>
            <a:r>
              <a:rPr lang="en-US" sz="1200" dirty="0" smtClean="0"/>
              <a:t>a </a:t>
            </a:r>
            <a:r>
              <a:rPr lang="en-US" sz="1200" dirty="0"/>
              <a:t>Lunch/Dinner to attend and need a flawless, yet natural look? You have come to the right place. Look no further! </a:t>
            </a:r>
            <a:r>
              <a:rPr lang="en-US" sz="1200" dirty="0" smtClean="0"/>
              <a:t/>
            </a:r>
            <a:br>
              <a:rPr lang="en-US" sz="1200" dirty="0" smtClean="0"/>
            </a:br>
            <a:r>
              <a:rPr lang="ar-sa" sz="1200" dirty="0"/>
              <a:t>صباح الخير للملكات! هل لديكنَّ دعوة للغداء/العشاء وتودْنَ مظهراً نقياً وطبيعياً؟ تعالوا للمكان الصحيح ولاتبحثوا مطولاً! سارعوا بالحجز الآن: دبي مول، طاون سنتر، ذا افينيوالكويت، سيتي سنتر البحرين.</a:t>
            </a:r>
            <a:br>
              <a:rPr lang="ar-sa" sz="1200" dirty="0"/>
            </a:br>
            <a:r>
              <a:rPr lang="en-US" sz="1200" dirty="0"/>
              <a:t/>
            </a:r>
            <a:br>
              <a:rPr lang="en-US" sz="1200" dirty="0"/>
            </a:br>
            <a:r>
              <a:rPr lang="en-US" sz="1200" dirty="0"/>
              <a:t/>
            </a:r>
            <a:br>
              <a:rPr lang="en-US" sz="1200" dirty="0"/>
            </a:br>
            <a:r>
              <a:rPr lang="en-US" sz="1200" dirty="0" smtClean="0"/>
              <a:t/>
            </a:r>
            <a:br>
              <a:rPr lang="en-US" sz="1200" dirty="0" smtClean="0"/>
            </a:br>
            <a:r>
              <a:rPr lang="en-US" sz="1200" dirty="0"/>
              <a:t> </a:t>
            </a:r>
            <a:br>
              <a:rPr lang="en-US" sz="1200" dirty="0"/>
            </a:br>
            <a:endParaRPr lang="en-US" sz="1200" dirty="0"/>
          </a:p>
        </p:txBody>
      </p:sp>
      <p:pic>
        <p:nvPicPr>
          <p:cNvPr id="5"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0877" y="1501624"/>
            <a:ext cx="5140476" cy="5140476"/>
          </a:xfrm>
          <a:prstGeom prst="rect">
            <a:avLst/>
          </a:prstGeom>
        </p:spPr>
      </p:pic>
    </p:spTree>
    <p:extLst>
      <p:ext uri="{BB962C8B-B14F-4D97-AF65-F5344CB8AC3E}">
        <p14:creationId xmlns:p14="http://schemas.microsoft.com/office/powerpoint/2010/main" val="1130820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8774"/>
            <a:ext cx="8229600" cy="402695"/>
          </a:xfrm>
        </p:spPr>
        <p:txBody>
          <a:bodyPr>
            <a:noAutofit/>
          </a:bodyPr>
          <a:lstStyle/>
          <a:p>
            <a:pPr algn="l"/>
            <a:r>
              <a:rPr lang="en-US" sz="1200" b="1" dirty="0"/>
              <a:t>FRI</a:t>
            </a:r>
            <a:br>
              <a:rPr lang="en-US" sz="1200" b="1" dirty="0"/>
            </a:br>
            <a:r>
              <a:rPr lang="en-US" sz="1200" b="1" dirty="0"/>
              <a:t>8</a:t>
            </a:r>
            <a:r>
              <a:rPr lang="en-US" sz="1200" b="1" baseline="30000" dirty="0"/>
              <a:t>th</a:t>
            </a:r>
            <a:r>
              <a:rPr lang="en-US" sz="1200" b="1" dirty="0"/>
              <a:t> July </a:t>
            </a:r>
            <a:br>
              <a:rPr lang="en-US" sz="1200" b="1" dirty="0"/>
            </a:br>
            <a:r>
              <a:rPr lang="en-US" sz="1200" b="1" dirty="0"/>
              <a:t/>
            </a:r>
            <a:br>
              <a:rPr lang="en-US" sz="1200" b="1" dirty="0"/>
            </a:br>
            <a:r>
              <a:rPr lang="en-US" sz="1200" b="1" dirty="0"/>
              <a:t>Status: </a:t>
            </a:r>
            <a:r>
              <a:rPr lang="en-US" sz="1200" dirty="0"/>
              <a:t>Bring your #Princess over to our Spa this weekend for our signature Kitty Cut and blow dry! </a:t>
            </a:r>
            <a:r>
              <a:rPr lang="en-US" sz="1200" dirty="0" smtClean="0"/>
              <a:t/>
            </a:r>
            <a:br>
              <a:rPr lang="en-US" sz="1200" dirty="0" smtClean="0"/>
            </a:br>
            <a:r>
              <a:rPr lang="ar-sa" sz="1200" dirty="0"/>
              <a:t>أحضرِ أميرتك لنادينا الصحي (السبا) في نهاية الأسبوع للإستمتاع بقصة وتسريحة كيتي.</a:t>
            </a:r>
            <a:r>
              <a:rPr lang="en-US" sz="1200" dirty="0"/>
              <a:t/>
            </a:r>
            <a:br>
              <a:rPr lang="en-US" sz="1200" dirty="0"/>
            </a:br>
            <a:r>
              <a:rPr lang="en-US" sz="1200" b="1" dirty="0"/>
              <a:t/>
            </a:r>
            <a:br>
              <a:rPr lang="en-US" sz="1200" b="1" dirty="0"/>
            </a:br>
            <a:r>
              <a:rPr lang="en-US" sz="1200" dirty="0"/>
              <a:t>#</a:t>
            </a:r>
            <a:r>
              <a:rPr lang="en-US" sz="1200" dirty="0" err="1"/>
              <a:t>KittyCut</a:t>
            </a:r>
            <a:r>
              <a:rPr lang="en-US" sz="1200" dirty="0"/>
              <a:t> #</a:t>
            </a:r>
            <a:r>
              <a:rPr lang="en-US" sz="1200" dirty="0" err="1"/>
              <a:t>HelloKittySpa</a:t>
            </a:r>
            <a:r>
              <a:rPr lang="en-US" sz="1200" dirty="0"/>
              <a:t>  #</a:t>
            </a:r>
            <a:r>
              <a:rPr lang="en-US" sz="1200" dirty="0" err="1"/>
              <a:t>KittyPrincess</a:t>
            </a:r>
            <a:r>
              <a:rPr lang="en-US" sz="1200" b="1" dirty="0"/>
              <a:t> </a:t>
            </a:r>
            <a:br>
              <a:rPr lang="en-US" sz="1200" b="1" dirty="0"/>
            </a:br>
            <a:endParaRPr lang="en-US" sz="1200" dirty="0"/>
          </a:p>
        </p:txBody>
      </p:sp>
      <p:pic>
        <p:nvPicPr>
          <p:cNvPr id="3" name="Picture 2" descr="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6382" y="1473200"/>
            <a:ext cx="5251752" cy="5251752"/>
          </a:xfrm>
          <a:prstGeom prst="rect">
            <a:avLst/>
          </a:prstGeom>
        </p:spPr>
      </p:pic>
    </p:spTree>
    <p:extLst>
      <p:ext uri="{BB962C8B-B14F-4D97-AF65-F5344CB8AC3E}">
        <p14:creationId xmlns:p14="http://schemas.microsoft.com/office/powerpoint/2010/main" val="2782275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5932"/>
            <a:ext cx="8229600" cy="1143000"/>
          </a:xfrm>
        </p:spPr>
        <p:txBody>
          <a:bodyPr>
            <a:noAutofit/>
          </a:bodyPr>
          <a:lstStyle/>
          <a:p>
            <a:pPr algn="l"/>
            <a:r>
              <a:rPr lang="en-US" sz="1200" dirty="0" smtClean="0"/>
              <a:t/>
            </a:r>
            <a:br>
              <a:rPr lang="en-US" sz="1200" dirty="0" smtClean="0"/>
            </a:br>
            <a:r>
              <a:rPr lang="en-US" sz="1200" b="1" dirty="0"/>
              <a:t>SAT</a:t>
            </a:r>
            <a:br>
              <a:rPr lang="en-US" sz="1200" b="1" dirty="0"/>
            </a:br>
            <a:r>
              <a:rPr lang="en-US" sz="1200" b="1" dirty="0"/>
              <a:t>9</a:t>
            </a:r>
            <a:r>
              <a:rPr lang="en-US" sz="1200" b="1" baseline="30000" dirty="0"/>
              <a:t>th</a:t>
            </a:r>
            <a:r>
              <a:rPr lang="en-US" sz="1200" b="1" dirty="0"/>
              <a:t> July</a:t>
            </a:r>
            <a:r>
              <a:rPr lang="en-US" sz="1200" dirty="0"/>
              <a:t/>
            </a:r>
            <a:br>
              <a:rPr lang="en-US" sz="1200" dirty="0"/>
            </a:br>
            <a:r>
              <a:rPr lang="en-US" sz="1200" b="1" dirty="0" smtClean="0"/>
              <a:t>Status:</a:t>
            </a:r>
            <a:r>
              <a:rPr lang="en-US" sz="1200" dirty="0" smtClean="0"/>
              <a:t> Get </a:t>
            </a:r>
            <a:r>
              <a:rPr lang="en-US" sz="1200" dirty="0"/>
              <a:t>the perfect, elegant bun just by following these simple steps</a:t>
            </a:r>
            <a:r>
              <a:rPr lang="en-US" sz="1200" dirty="0" smtClean="0"/>
              <a:t>!</a:t>
            </a:r>
            <a:br>
              <a:rPr lang="en-US" sz="1200" dirty="0" smtClean="0"/>
            </a:br>
            <a:r>
              <a:rPr lang="ar-sa" sz="1200" dirty="0"/>
              <a:t>احصلي على أفضل تسريحة لشعرك باتباع هذه الخطوات البسيطة.</a:t>
            </a:r>
            <a:r>
              <a:rPr lang="en-US" sz="1200" dirty="0"/>
              <a:t/>
            </a:r>
            <a:br>
              <a:rPr lang="en-US" sz="1200" dirty="0"/>
            </a:br>
            <a:r>
              <a:rPr lang="en-US" sz="1200" dirty="0"/>
              <a:t/>
            </a:r>
            <a:br>
              <a:rPr lang="en-US" sz="1200" dirty="0"/>
            </a:br>
            <a:r>
              <a:rPr lang="en-US" sz="1200" dirty="0"/>
              <a:t>#</a:t>
            </a:r>
            <a:r>
              <a:rPr lang="en-US" sz="1200" dirty="0" err="1"/>
              <a:t>HairStyling</a:t>
            </a:r>
            <a:r>
              <a:rPr lang="en-US" sz="1200" dirty="0"/>
              <a:t> #tutorial #</a:t>
            </a:r>
            <a:r>
              <a:rPr lang="en-US" sz="1200" dirty="0" err="1"/>
              <a:t>HelloKittySpa</a:t>
            </a:r>
            <a:r>
              <a:rPr lang="en-US" sz="1200" dirty="0"/>
              <a:t/>
            </a:r>
            <a:br>
              <a:rPr lang="en-US" sz="1200" dirty="0"/>
            </a:br>
            <a:endParaRPr lang="en-US" sz="1200" dirty="0"/>
          </a:p>
        </p:txBody>
      </p:sp>
      <p:pic>
        <p:nvPicPr>
          <p:cNvPr id="6"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884389" y="2249715"/>
            <a:ext cx="4163820" cy="369332"/>
          </a:xfrm>
          <a:prstGeom prst="rect">
            <a:avLst/>
          </a:prstGeom>
          <a:noFill/>
        </p:spPr>
        <p:txBody>
          <a:bodyPr wrap="none" rtlCol="0">
            <a:spAutoFit/>
          </a:bodyPr>
          <a:lstStyle/>
          <a:p>
            <a:r>
              <a:rPr lang="en-US" dirty="0" smtClean="0"/>
              <a:t>Embed Video and share: attached to email </a:t>
            </a:r>
            <a:endParaRPr lang="en-US" dirty="0"/>
          </a:p>
        </p:txBody>
      </p:sp>
    </p:spTree>
    <p:extLst>
      <p:ext uri="{BB962C8B-B14F-4D97-AF65-F5344CB8AC3E}">
        <p14:creationId xmlns:p14="http://schemas.microsoft.com/office/powerpoint/2010/main" val="263051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438" y="433009"/>
            <a:ext cx="8229600" cy="1608666"/>
          </a:xfrm>
        </p:spPr>
        <p:txBody>
          <a:bodyPr>
            <a:noAutofit/>
          </a:bodyPr>
          <a:lstStyle/>
          <a:p>
            <a:pPr algn="l"/>
            <a:r>
              <a:rPr lang="en-US" sz="1200" b="1" dirty="0"/>
              <a:t>SUNDAY</a:t>
            </a:r>
            <a:br>
              <a:rPr lang="en-US" sz="1200" b="1" dirty="0"/>
            </a:br>
            <a:r>
              <a:rPr lang="en-US" sz="1200" b="1" dirty="0"/>
              <a:t>10</a:t>
            </a:r>
            <a:r>
              <a:rPr lang="en-US" sz="1200" b="1" baseline="30000" dirty="0"/>
              <a:t>th</a:t>
            </a:r>
            <a:r>
              <a:rPr lang="en-US" sz="1200" b="1" dirty="0"/>
              <a:t> July</a:t>
            </a:r>
            <a:r>
              <a:rPr lang="en-US" sz="1200" dirty="0"/>
              <a:t/>
            </a:r>
            <a:br>
              <a:rPr lang="en-US" sz="1200" dirty="0"/>
            </a:br>
            <a:r>
              <a:rPr lang="en-US" sz="1200" b="1" dirty="0"/>
              <a:t/>
            </a:r>
            <a:br>
              <a:rPr lang="en-US" sz="1200" b="1" dirty="0"/>
            </a:br>
            <a:r>
              <a:rPr lang="en-US" sz="1200" b="1" dirty="0"/>
              <a:t>Status: </a:t>
            </a:r>
            <a:r>
              <a:rPr lang="en-US" sz="1200" dirty="0"/>
              <a:t>At Hello Kitty Beauty Spa, we believe that</a:t>
            </a:r>
            <a:r>
              <a:rPr lang="en-US" sz="1200" b="1" dirty="0"/>
              <a:t> </a:t>
            </a:r>
            <a:r>
              <a:rPr lang="en-US" sz="1200" dirty="0"/>
              <a:t>getting your nails done is a necessity- not a choice, no matter how old you are</a:t>
            </a:r>
            <a:r>
              <a:rPr lang="en-US" sz="1200" dirty="0" smtClean="0"/>
              <a:t>!</a:t>
            </a:r>
            <a:br>
              <a:rPr lang="en-US" sz="1200" dirty="0" smtClean="0"/>
            </a:br>
            <a:r>
              <a:rPr lang="ar-sa" sz="1200" dirty="0"/>
              <a:t>لدى (هيلو كيتي سبا)، نؤمن بحقك بالحصول على عناية مميزة بالأظافر مهما كان عمرك.</a:t>
            </a:r>
            <a:r>
              <a:rPr lang="en-US" sz="1200" dirty="0"/>
              <a:t/>
            </a:r>
            <a:br>
              <a:rPr lang="en-US" sz="1200" dirty="0"/>
            </a:br>
            <a:r>
              <a:rPr lang="en-US" sz="1200" b="1" dirty="0"/>
              <a:t/>
            </a:r>
            <a:br>
              <a:rPr lang="en-US" sz="1200" b="1" dirty="0"/>
            </a:br>
            <a:r>
              <a:rPr lang="en-US" sz="1200" dirty="0"/>
              <a:t>#</a:t>
            </a:r>
            <a:r>
              <a:rPr lang="en-US" sz="1200" dirty="0" err="1"/>
              <a:t>HelloKittySpa</a:t>
            </a:r>
            <a:r>
              <a:rPr lang="en-US" sz="1200" dirty="0"/>
              <a:t> #</a:t>
            </a:r>
            <a:r>
              <a:rPr lang="en-US" sz="1200" dirty="0" err="1"/>
              <a:t>NailArt</a:t>
            </a:r>
            <a:r>
              <a:rPr lang="en-US" sz="1200" dirty="0"/>
              <a:t> #</a:t>
            </a:r>
            <a:r>
              <a:rPr lang="en-US" sz="1200" dirty="0" err="1"/>
              <a:t>KittyPrincess</a:t>
            </a:r>
            <a:r>
              <a:rPr lang="en-US" sz="1200" dirty="0"/>
              <a:t/>
            </a:r>
            <a:br>
              <a:rPr lang="en-US" sz="1200" dirty="0"/>
            </a:br>
            <a:r>
              <a:rPr lang="en-US" sz="1200" b="1" dirty="0"/>
              <a:t/>
            </a:r>
            <a:br>
              <a:rPr lang="en-US" sz="1200" b="1" dirty="0"/>
            </a:br>
            <a:endParaRPr lang="en-US" sz="1200" dirty="0"/>
          </a:p>
        </p:txBody>
      </p:sp>
      <p:pic>
        <p:nvPicPr>
          <p:cNvPr id="8"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4571" y="1799772"/>
            <a:ext cx="5058228" cy="5058228"/>
          </a:xfrm>
          <a:prstGeom prst="rect">
            <a:avLst/>
          </a:prstGeom>
        </p:spPr>
      </p:pic>
    </p:spTree>
    <p:extLst>
      <p:ext uri="{BB962C8B-B14F-4D97-AF65-F5344CB8AC3E}">
        <p14:creationId xmlns:p14="http://schemas.microsoft.com/office/powerpoint/2010/main" val="3683217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8638"/>
            <a:ext cx="8229600" cy="1143000"/>
          </a:xfrm>
        </p:spPr>
        <p:txBody>
          <a:bodyPr>
            <a:noAutofit/>
          </a:bodyPr>
          <a:lstStyle/>
          <a:p>
            <a:pPr algn="l"/>
            <a:r>
              <a:rPr lang="en-US" sz="1200" b="1" dirty="0"/>
              <a:t>MONDAY</a:t>
            </a:r>
            <a:br>
              <a:rPr lang="en-US" sz="1200" b="1" dirty="0"/>
            </a:br>
            <a:r>
              <a:rPr lang="en-US" sz="1200" b="1" dirty="0"/>
              <a:t>11</a:t>
            </a:r>
            <a:r>
              <a:rPr lang="en-US" sz="1200" b="1" baseline="30000" dirty="0"/>
              <a:t>th</a:t>
            </a:r>
            <a:r>
              <a:rPr lang="en-US" sz="1200" b="1" dirty="0"/>
              <a:t> July</a:t>
            </a:r>
            <a:r>
              <a:rPr lang="en-US" sz="1200" dirty="0"/>
              <a:t/>
            </a:r>
            <a:br>
              <a:rPr lang="en-US" sz="1200" dirty="0"/>
            </a:br>
            <a:r>
              <a:rPr lang="en-US" sz="1200" b="1" dirty="0"/>
              <a:t> </a:t>
            </a:r>
            <a:r>
              <a:rPr lang="en-US" sz="1200" dirty="0"/>
              <a:t/>
            </a:r>
            <a:br>
              <a:rPr lang="en-US" sz="1200" dirty="0"/>
            </a:br>
            <a:r>
              <a:rPr lang="en-US" sz="1200" b="1" dirty="0"/>
              <a:t> </a:t>
            </a:r>
            <a:r>
              <a:rPr lang="en-US" sz="1200" b="1" dirty="0" smtClean="0"/>
              <a:t>Status</a:t>
            </a:r>
            <a:r>
              <a:rPr lang="en-US" sz="1200" b="1" dirty="0"/>
              <a:t>: </a:t>
            </a:r>
            <a:r>
              <a:rPr lang="en-US" sz="1200" dirty="0"/>
              <a:t>We are excited to announce that Hello Kitty Spa has tied up with </a:t>
            </a:r>
            <a:r>
              <a:rPr lang="en-US" sz="1200" dirty="0" err="1"/>
              <a:t>Mashreq</a:t>
            </a:r>
            <a:r>
              <a:rPr lang="en-US" sz="1200" dirty="0"/>
              <a:t> Bank on a loyalty program!</a:t>
            </a:r>
            <a:r>
              <a:rPr lang="en-US" sz="1200" b="1" dirty="0"/>
              <a:t> </a:t>
            </a:r>
            <a:br>
              <a:rPr lang="en-US" sz="1200" b="1" dirty="0"/>
            </a:br>
            <a:r>
              <a:rPr lang="en-US" sz="1200" dirty="0" smtClean="0"/>
              <a:t>Valid </a:t>
            </a:r>
            <a:r>
              <a:rPr lang="en-US" sz="1200" dirty="0"/>
              <a:t>till: 30</a:t>
            </a:r>
            <a:r>
              <a:rPr lang="en-US" sz="1200" baseline="30000" dirty="0"/>
              <a:t>th</a:t>
            </a:r>
            <a:r>
              <a:rPr lang="en-US" sz="1200" dirty="0"/>
              <a:t> April, </a:t>
            </a:r>
            <a:r>
              <a:rPr lang="en-US" sz="1200" dirty="0" smtClean="0"/>
              <a:t>2017</a:t>
            </a:r>
            <a:br>
              <a:rPr lang="en-US" sz="1200" dirty="0" smtClean="0"/>
            </a:br>
            <a:r>
              <a:rPr lang="en-US" sz="1200" dirty="0"/>
              <a:t/>
            </a:r>
            <a:br>
              <a:rPr lang="en-US" sz="1200" dirty="0"/>
            </a:br>
            <a:r>
              <a:rPr lang="ar-sa" sz="1200" dirty="0"/>
              <a:t>نحن سعداء لنعلن عن انضمامنا لبرنامج الولاء لبنك المشرق. يسري العرض حتى ٣٠ ابريل ٢٠١٧</a:t>
            </a:r>
            <a:r>
              <a:rPr lang="en-US" sz="1200" dirty="0"/>
              <a:t/>
            </a:r>
            <a:br>
              <a:rPr lang="en-US" sz="1200" dirty="0"/>
            </a:br>
            <a:r>
              <a:rPr lang="en-US" sz="1200" dirty="0"/>
              <a:t/>
            </a:r>
            <a:br>
              <a:rPr lang="en-US" sz="1200" dirty="0"/>
            </a:br>
            <a:r>
              <a:rPr lang="en-US" sz="1200" dirty="0"/>
              <a:t>#</a:t>
            </a:r>
            <a:r>
              <a:rPr lang="en-US" sz="1200" dirty="0" err="1"/>
              <a:t>LoyaltyProgram</a:t>
            </a:r>
            <a:r>
              <a:rPr lang="en-US" sz="1200" dirty="0"/>
              <a:t> #</a:t>
            </a:r>
            <a:r>
              <a:rPr lang="en-US" sz="1200" dirty="0" err="1"/>
              <a:t>HelloKittySpa</a:t>
            </a:r>
            <a:r>
              <a:rPr lang="en-US" sz="1200" dirty="0"/>
              <a:t> #Discount </a:t>
            </a:r>
            <a:br>
              <a:rPr lang="en-US" sz="1200" dirty="0"/>
            </a:br>
            <a:endParaRPr lang="en-US" sz="1200" dirty="0"/>
          </a:p>
        </p:txBody>
      </p:sp>
      <p:pic>
        <p:nvPicPr>
          <p:cNvPr id="5"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1047" y="1898347"/>
            <a:ext cx="5130800" cy="5130800"/>
          </a:xfrm>
          <a:prstGeom prst="rect">
            <a:avLst/>
          </a:prstGeom>
        </p:spPr>
      </p:pic>
    </p:spTree>
    <p:extLst>
      <p:ext uri="{BB962C8B-B14F-4D97-AF65-F5344CB8AC3E}">
        <p14:creationId xmlns:p14="http://schemas.microsoft.com/office/powerpoint/2010/main" val="3493270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034"/>
            <a:ext cx="8229600" cy="1143000"/>
          </a:xfrm>
        </p:spPr>
        <p:txBody>
          <a:bodyPr>
            <a:noAutofit/>
          </a:bodyPr>
          <a:lstStyle/>
          <a:p>
            <a:pPr algn="l"/>
            <a:r>
              <a:rPr lang="en-US" sz="1200" b="1" dirty="0"/>
              <a:t>TUESDAY</a:t>
            </a:r>
            <a:br>
              <a:rPr lang="en-US" sz="1200" b="1" dirty="0"/>
            </a:br>
            <a:r>
              <a:rPr lang="en-US" sz="1200" b="1" dirty="0"/>
              <a:t>12</a:t>
            </a:r>
            <a:r>
              <a:rPr lang="en-US" sz="1200" b="1" baseline="30000" dirty="0"/>
              <a:t>th</a:t>
            </a:r>
            <a:r>
              <a:rPr lang="en-US" sz="1200" b="1" dirty="0"/>
              <a:t> July</a:t>
            </a:r>
            <a:br>
              <a:rPr lang="en-US" sz="1200" b="1" dirty="0"/>
            </a:br>
            <a:r>
              <a:rPr lang="en-US" sz="1200" b="1" dirty="0"/>
              <a:t/>
            </a:r>
            <a:br>
              <a:rPr lang="en-US" sz="1200" b="1" dirty="0"/>
            </a:br>
            <a:r>
              <a:rPr lang="en-US" sz="1200" b="1" dirty="0"/>
              <a:t>Status: </a:t>
            </a:r>
            <a:r>
              <a:rPr lang="en-US" sz="1200" dirty="0"/>
              <a:t>Looking for a FULL Makeover? Come try out our “Queen Spa Experience:” a package, which guarantees that you will leave our spa feeling like a true Queen! </a:t>
            </a:r>
            <a:br>
              <a:rPr lang="en-US" sz="1200" dirty="0"/>
            </a:br>
            <a:r>
              <a:rPr lang="en-US" sz="1200" dirty="0" smtClean="0"/>
              <a:t/>
            </a:r>
            <a:br>
              <a:rPr lang="en-US" sz="1200" dirty="0" smtClean="0"/>
            </a:br>
            <a:r>
              <a:rPr lang="ar-sa" sz="1200" dirty="0"/>
              <a:t>تبحثين عن اطلالة جديدة؟ تعالي وجربي خدمة كوين سبا والتي تضمن لك الحصول على شعور الملكات.</a:t>
            </a:r>
            <a:r>
              <a:rPr lang="en-US" sz="1200" dirty="0"/>
              <a:t/>
            </a:r>
            <a:br>
              <a:rPr lang="en-US" sz="1200" dirty="0"/>
            </a:br>
            <a:r>
              <a:rPr lang="en-US" sz="1200" dirty="0"/>
              <a:t>#</a:t>
            </a:r>
            <a:r>
              <a:rPr lang="en-US" sz="1200" dirty="0" err="1"/>
              <a:t>HelloKittySpa</a:t>
            </a:r>
            <a:r>
              <a:rPr lang="en-US" sz="1200" dirty="0"/>
              <a:t> #</a:t>
            </a:r>
            <a:r>
              <a:rPr lang="en-US" sz="1200" dirty="0" err="1"/>
              <a:t>QueenSpaExperience</a:t>
            </a:r>
            <a:r>
              <a:rPr lang="en-US" sz="1200" dirty="0"/>
              <a:t> #Package </a:t>
            </a:r>
            <a:br>
              <a:rPr lang="en-US" sz="1200" dirty="0"/>
            </a:br>
            <a:endParaRPr lang="en-US" sz="1200" dirty="0"/>
          </a:p>
        </p:txBody>
      </p:sp>
      <p:pic>
        <p:nvPicPr>
          <p:cNvPr id="5"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3941" y="1572794"/>
            <a:ext cx="5225143" cy="5225143"/>
          </a:xfrm>
          <a:prstGeom prst="rect">
            <a:avLst/>
          </a:prstGeom>
        </p:spPr>
      </p:pic>
    </p:spTree>
    <p:extLst>
      <p:ext uri="{BB962C8B-B14F-4D97-AF65-F5344CB8AC3E}">
        <p14:creationId xmlns:p14="http://schemas.microsoft.com/office/powerpoint/2010/main" val="524068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4160788"/>
            <a:ext cx="8229600" cy="1965375"/>
          </a:xfrm>
        </p:spPr>
        <p:txBody>
          <a:bodyPr/>
          <a:lstStyle/>
          <a:p>
            <a:pPr marL="0" indent="0" algn="ctr">
              <a:buNone/>
            </a:pPr>
            <a:r>
              <a:rPr lang="en-US" dirty="0" err="1" smtClean="0"/>
              <a:t>Instagram</a:t>
            </a:r>
            <a:r>
              <a:rPr lang="en-US" dirty="0" smtClean="0"/>
              <a:t> Posts</a:t>
            </a:r>
            <a:endParaRPr lang="en-US" dirty="0"/>
          </a:p>
        </p:txBody>
      </p:sp>
      <p:pic>
        <p:nvPicPr>
          <p:cNvPr id="5" name="Picture 4" descr="download.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8102" y="806913"/>
            <a:ext cx="2857500" cy="2857500"/>
          </a:xfrm>
          <a:prstGeom prst="rect">
            <a:avLst/>
          </a:prstGeom>
        </p:spPr>
      </p:pic>
      <p:pic>
        <p:nvPicPr>
          <p:cNvPr id="6" name="Picture 14" descr="YMS-Final-approv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5056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1754"/>
            <a:ext cx="8229600" cy="1143000"/>
          </a:xfrm>
        </p:spPr>
        <p:txBody>
          <a:bodyPr>
            <a:noAutofit/>
          </a:bodyPr>
          <a:lstStyle/>
          <a:p>
            <a:pPr algn="l"/>
            <a:r>
              <a:rPr lang="en-US" sz="1200" b="1" dirty="0"/>
              <a:t>TUES</a:t>
            </a:r>
            <a:br>
              <a:rPr lang="en-US" sz="1200" b="1" dirty="0"/>
            </a:br>
            <a:r>
              <a:rPr lang="en-US" sz="1200" b="1" dirty="0"/>
              <a:t>5</a:t>
            </a:r>
            <a:r>
              <a:rPr lang="en-US" sz="1200" b="1" baseline="30000" dirty="0"/>
              <a:t>th</a:t>
            </a:r>
            <a:r>
              <a:rPr lang="en-US" sz="1200" b="1" dirty="0"/>
              <a:t> July</a:t>
            </a:r>
            <a:r>
              <a:rPr lang="en-US" sz="1200" dirty="0"/>
              <a:t/>
            </a:r>
            <a:br>
              <a:rPr lang="en-US" sz="1200" dirty="0"/>
            </a:br>
            <a:r>
              <a:rPr lang="en-US" sz="1200" b="1" dirty="0"/>
              <a:t/>
            </a:r>
            <a:br>
              <a:rPr lang="en-US" sz="1200" b="1" dirty="0"/>
            </a:br>
            <a:r>
              <a:rPr lang="en-US" sz="1200" b="1" dirty="0"/>
              <a:t>Status: </a:t>
            </a:r>
            <a:r>
              <a:rPr lang="en-US" sz="1200" dirty="0"/>
              <a:t>Run over to Hello Kitty Beauty Spa to get the perfect glowing skin just before </a:t>
            </a:r>
            <a:r>
              <a:rPr lang="en-US" sz="1200" dirty="0" err="1"/>
              <a:t>Eid</a:t>
            </a:r>
            <a:r>
              <a:rPr lang="en-US" sz="1200" dirty="0"/>
              <a:t>, to look flawless for the holiday! </a:t>
            </a:r>
            <a:r>
              <a:rPr lang="en-US" sz="1200" dirty="0" smtClean="0"/>
              <a:t/>
            </a:r>
            <a:br>
              <a:rPr lang="en-US" sz="1200" dirty="0" smtClean="0"/>
            </a:br>
            <a:r>
              <a:rPr lang="ar-sa" sz="1200" dirty="0"/>
              <a:t>اسرعي بزيارة هيلو كيتي سبا لتحتفلي بالعيد بكامل سحرك وأناقتك</a:t>
            </a:r>
            <a:r>
              <a:rPr lang="en-US" sz="1200" dirty="0"/>
              <a:t/>
            </a:r>
            <a:br>
              <a:rPr lang="en-US" sz="1200" dirty="0"/>
            </a:br>
            <a:r>
              <a:rPr lang="en-US" sz="1200" b="1" dirty="0"/>
              <a:t/>
            </a:r>
            <a:br>
              <a:rPr lang="en-US" sz="1200" b="1" dirty="0"/>
            </a:br>
            <a:r>
              <a:rPr lang="en-US" sz="1200" dirty="0"/>
              <a:t>#</a:t>
            </a:r>
            <a:r>
              <a:rPr lang="en-US" sz="1200" dirty="0" err="1"/>
              <a:t>GlowingSkin</a:t>
            </a:r>
            <a:r>
              <a:rPr lang="en-US" sz="1200" dirty="0"/>
              <a:t> #Facial #</a:t>
            </a:r>
            <a:r>
              <a:rPr lang="en-US" sz="1200" dirty="0" err="1"/>
              <a:t>HelloKittySpa</a:t>
            </a:r>
            <a:r>
              <a:rPr lang="en-US" sz="1200" dirty="0"/>
              <a:t> #</a:t>
            </a:r>
            <a:r>
              <a:rPr lang="en-US" sz="1200" dirty="0" err="1"/>
              <a:t>Hellokitty</a:t>
            </a:r>
            <a:r>
              <a:rPr lang="en-US" sz="1200" dirty="0"/>
              <a:t> #Spa #beauty #adults #kids #fun #hair #</a:t>
            </a:r>
            <a:r>
              <a:rPr lang="en-US" sz="1200" dirty="0" err="1"/>
              <a:t>dubai</a:t>
            </a:r>
            <a:r>
              <a:rPr lang="en-US" sz="1200" dirty="0"/>
              <a:t> #</a:t>
            </a:r>
            <a:r>
              <a:rPr lang="en-US" sz="1200" dirty="0" err="1"/>
              <a:t>kuwait</a:t>
            </a:r>
            <a:r>
              <a:rPr lang="en-US" sz="1200" dirty="0"/>
              <a:t> #</a:t>
            </a:r>
            <a:r>
              <a:rPr lang="en-US" sz="1200" dirty="0" err="1"/>
              <a:t>bahrain</a:t>
            </a:r>
            <a:r>
              <a:rPr lang="en-US" sz="1200" dirty="0"/>
              <a:t> #</a:t>
            </a:r>
            <a:r>
              <a:rPr lang="en-US" sz="1200" dirty="0" err="1"/>
              <a:t>Dubaimall</a:t>
            </a:r>
            <a:r>
              <a:rPr lang="en-US" sz="1200" dirty="0"/>
              <a:t> #</a:t>
            </a:r>
            <a:r>
              <a:rPr lang="en-US" sz="1200" dirty="0" err="1"/>
              <a:t>Towncentre</a:t>
            </a:r>
            <a:r>
              <a:rPr lang="en-US" sz="1200" dirty="0"/>
              <a:t> #</a:t>
            </a:r>
            <a:r>
              <a:rPr lang="en-US" sz="1200" dirty="0" err="1"/>
              <a:t>CityCentre</a:t>
            </a:r>
            <a:r>
              <a:rPr lang="en-US" sz="1200" dirty="0"/>
              <a:t> #</a:t>
            </a:r>
            <a:r>
              <a:rPr lang="en-US" sz="1200" dirty="0" err="1"/>
              <a:t>TheAvenues</a:t>
            </a:r>
            <a:r>
              <a:rPr lang="en-US" sz="1200" dirty="0"/>
              <a:t>  #</a:t>
            </a:r>
            <a:r>
              <a:rPr lang="en-US" sz="1200" dirty="0" err="1"/>
              <a:t>womenspa</a:t>
            </a:r>
            <a:r>
              <a:rPr lang="en-US" sz="1200" dirty="0"/>
              <a:t> #pampering</a:t>
            </a:r>
            <a:br>
              <a:rPr lang="en-US" sz="1200" dirty="0"/>
            </a:br>
            <a:r>
              <a:rPr lang="en-US" sz="1200" dirty="0"/>
              <a:t/>
            </a:r>
            <a:br>
              <a:rPr lang="en-US" sz="1200" dirty="0"/>
            </a:br>
            <a:endParaRPr lang="en-US" sz="1200" dirty="0"/>
          </a:p>
        </p:txBody>
      </p:sp>
      <p:pic>
        <p:nvPicPr>
          <p:cNvPr id="6"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903" y="1838474"/>
            <a:ext cx="4942115" cy="4942115"/>
          </a:xfrm>
          <a:prstGeom prst="rect">
            <a:avLst/>
          </a:prstGeom>
        </p:spPr>
      </p:pic>
    </p:spTree>
    <p:extLst>
      <p:ext uri="{BB962C8B-B14F-4D97-AF65-F5344CB8AC3E}">
        <p14:creationId xmlns:p14="http://schemas.microsoft.com/office/powerpoint/2010/main" val="3574848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30147" y="773489"/>
            <a:ext cx="8229600" cy="1143000"/>
          </a:xfrm>
        </p:spPr>
        <p:txBody>
          <a:bodyPr>
            <a:noAutofit/>
          </a:bodyPr>
          <a:lstStyle/>
          <a:p>
            <a:pPr algn="l"/>
            <a:r>
              <a:rPr lang="en-US" sz="1200" b="1" dirty="0"/>
              <a:t>WED</a:t>
            </a:r>
            <a:br>
              <a:rPr lang="en-US" sz="1200" b="1" dirty="0"/>
            </a:br>
            <a:r>
              <a:rPr lang="en-US" sz="1200" b="1" dirty="0"/>
              <a:t>6</a:t>
            </a:r>
            <a:r>
              <a:rPr lang="en-US" sz="1200" b="1" baseline="30000" dirty="0"/>
              <a:t>th</a:t>
            </a:r>
            <a:r>
              <a:rPr lang="en-US" sz="1200" b="1" dirty="0"/>
              <a:t> July</a:t>
            </a:r>
            <a:br>
              <a:rPr lang="en-US" sz="1200" b="1" dirty="0"/>
            </a:br>
            <a:r>
              <a:rPr lang="en-US" sz="1200" dirty="0"/>
              <a:t/>
            </a:r>
            <a:br>
              <a:rPr lang="en-US" sz="1200" dirty="0"/>
            </a:br>
            <a:r>
              <a:rPr lang="en-US" sz="1200" b="1" dirty="0"/>
              <a:t>Status: </a:t>
            </a:r>
            <a:r>
              <a:rPr lang="en-US" sz="1200" dirty="0"/>
              <a:t>To all the Queens, Princesses and families: We wish you a very happy and joyous </a:t>
            </a:r>
            <a:r>
              <a:rPr lang="en-US" sz="1200" dirty="0" err="1"/>
              <a:t>Eid</a:t>
            </a:r>
            <a:r>
              <a:rPr lang="en-US" sz="1200" dirty="0"/>
              <a:t>! May you enjoy all the festivities and food during this special occasion! </a:t>
            </a:r>
            <a:r>
              <a:rPr lang="en-US" sz="1200" dirty="0" smtClean="0"/>
              <a:t/>
            </a:r>
            <a:br>
              <a:rPr lang="en-US" sz="1200" dirty="0" smtClean="0"/>
            </a:br>
            <a:r>
              <a:rPr lang="ar-sa" sz="1200" dirty="0"/>
              <a:t>لكل الملكات والأميرات والعائلات: نتمنى لكم عيداً سعيداً مليئاً بالفرح، آملين أن تتمتعوا باحتفالات العيد والمأكولات خلال المناسبة المميزة.</a:t>
            </a:r>
            <a:br>
              <a:rPr lang="ar-sa" sz="1200" dirty="0"/>
            </a:br>
            <a:r>
              <a:rPr lang="en-US" sz="1200" dirty="0"/>
              <a:t/>
            </a:r>
            <a:br>
              <a:rPr lang="en-US" sz="1200" dirty="0"/>
            </a:br>
            <a:r>
              <a:rPr lang="en-US" sz="1200" b="1" dirty="0"/>
              <a:t> </a:t>
            </a:r>
            <a:r>
              <a:rPr lang="en-US" sz="1200" dirty="0"/>
              <a:t/>
            </a:r>
            <a:br>
              <a:rPr lang="en-US" sz="1200" dirty="0"/>
            </a:br>
            <a:r>
              <a:rPr lang="en-US" sz="1200" dirty="0"/>
              <a:t>#</a:t>
            </a:r>
            <a:r>
              <a:rPr lang="en-US" sz="1200" dirty="0" err="1"/>
              <a:t>Eid</a:t>
            </a:r>
            <a:r>
              <a:rPr lang="en-US" sz="1200" dirty="0"/>
              <a:t> #</a:t>
            </a:r>
            <a:r>
              <a:rPr lang="en-US" sz="1200" dirty="0" err="1"/>
              <a:t>EidMubarak</a:t>
            </a:r>
            <a:r>
              <a:rPr lang="en-US" sz="1200" dirty="0"/>
              <a:t> #Muslims #</a:t>
            </a:r>
            <a:r>
              <a:rPr lang="en-US" sz="1200" dirty="0" err="1"/>
              <a:t>Hellokitty</a:t>
            </a:r>
            <a:r>
              <a:rPr lang="en-US" sz="1200" dirty="0"/>
              <a:t> #Spa #beauty #adults #kids #fun #hair #</a:t>
            </a:r>
            <a:r>
              <a:rPr lang="en-US" sz="1200" dirty="0" err="1"/>
              <a:t>dubai</a:t>
            </a:r>
            <a:r>
              <a:rPr lang="en-US" sz="1200" dirty="0"/>
              <a:t> #</a:t>
            </a:r>
            <a:r>
              <a:rPr lang="en-US" sz="1200" dirty="0" err="1"/>
              <a:t>kuwait</a:t>
            </a:r>
            <a:r>
              <a:rPr lang="en-US" sz="1200" dirty="0"/>
              <a:t> #</a:t>
            </a:r>
            <a:r>
              <a:rPr lang="en-US" sz="1200" dirty="0" err="1"/>
              <a:t>bahrain</a:t>
            </a:r>
            <a:r>
              <a:rPr lang="en-US" sz="1200" dirty="0"/>
              <a:t> #</a:t>
            </a:r>
            <a:r>
              <a:rPr lang="en-US" sz="1200" dirty="0" err="1"/>
              <a:t>Dubaimall</a:t>
            </a:r>
            <a:r>
              <a:rPr lang="en-US" sz="1200" dirty="0"/>
              <a:t> #</a:t>
            </a:r>
            <a:r>
              <a:rPr lang="en-US" sz="1200" dirty="0" err="1"/>
              <a:t>Towncentre</a:t>
            </a:r>
            <a:r>
              <a:rPr lang="en-US" sz="1200" dirty="0"/>
              <a:t> #</a:t>
            </a:r>
            <a:r>
              <a:rPr lang="en-US" sz="1200" dirty="0" err="1"/>
              <a:t>CityCentre</a:t>
            </a:r>
            <a:r>
              <a:rPr lang="en-US" sz="1200" dirty="0"/>
              <a:t> #</a:t>
            </a:r>
            <a:r>
              <a:rPr lang="en-US" sz="1200" dirty="0" err="1"/>
              <a:t>TheAvenues</a:t>
            </a:r>
            <a:r>
              <a:rPr lang="en-US" sz="1200" dirty="0"/>
              <a:t>  #</a:t>
            </a:r>
            <a:r>
              <a:rPr lang="en-US" sz="1200" dirty="0" err="1"/>
              <a:t>womenspa</a:t>
            </a:r>
            <a:r>
              <a:rPr lang="en-US" sz="1200" dirty="0"/>
              <a:t> #pampering</a:t>
            </a:r>
          </a:p>
        </p:txBody>
      </p:sp>
      <p:pic>
        <p:nvPicPr>
          <p:cNvPr id="7"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41047" y="3008477"/>
            <a:ext cx="2868205" cy="369332"/>
          </a:xfrm>
          <a:prstGeom prst="rect">
            <a:avLst/>
          </a:prstGeom>
          <a:noFill/>
        </p:spPr>
        <p:txBody>
          <a:bodyPr wrap="none" rtlCol="0">
            <a:spAutoFit/>
          </a:bodyPr>
          <a:lstStyle/>
          <a:p>
            <a:r>
              <a:rPr lang="en-US" dirty="0" smtClean="0"/>
              <a:t>Design : </a:t>
            </a:r>
            <a:r>
              <a:rPr lang="en-US" dirty="0" smtClean="0">
                <a:solidFill>
                  <a:srgbClr val="FF0000"/>
                </a:solidFill>
              </a:rPr>
              <a:t>**Get from Omar**</a:t>
            </a:r>
            <a:endParaRPr lang="en-US" dirty="0">
              <a:solidFill>
                <a:srgbClr val="FF0000"/>
              </a:solidFill>
            </a:endParaRPr>
          </a:p>
        </p:txBody>
      </p:sp>
    </p:spTree>
    <p:extLst>
      <p:ext uri="{BB962C8B-B14F-4D97-AF65-F5344CB8AC3E}">
        <p14:creationId xmlns:p14="http://schemas.microsoft.com/office/powerpoint/2010/main" val="1941066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9061"/>
            <a:ext cx="8229600" cy="1143000"/>
          </a:xfrm>
        </p:spPr>
        <p:txBody>
          <a:bodyPr>
            <a:noAutofit/>
          </a:bodyPr>
          <a:lstStyle/>
          <a:p>
            <a:pPr algn="l"/>
            <a:r>
              <a:rPr lang="en-US" sz="1200" b="1" dirty="0"/>
              <a:t>THURS</a:t>
            </a:r>
            <a:br>
              <a:rPr lang="en-US" sz="1200" b="1" dirty="0"/>
            </a:br>
            <a:r>
              <a:rPr lang="en-US" sz="1200" b="1" dirty="0"/>
              <a:t>7</a:t>
            </a:r>
            <a:r>
              <a:rPr lang="en-US" sz="1200" b="1" baseline="30000" dirty="0"/>
              <a:t>th</a:t>
            </a:r>
            <a:r>
              <a:rPr lang="en-US" sz="1200" b="1" dirty="0"/>
              <a:t> July</a:t>
            </a:r>
            <a:br>
              <a:rPr lang="en-US" sz="1200" b="1" dirty="0"/>
            </a:br>
            <a:r>
              <a:rPr lang="en-US" sz="1200" b="1" dirty="0"/>
              <a:t/>
            </a:r>
            <a:br>
              <a:rPr lang="en-US" sz="1200" b="1" dirty="0"/>
            </a:br>
            <a:r>
              <a:rPr lang="en-US" sz="1200" b="1" dirty="0"/>
              <a:t>Status: </a:t>
            </a:r>
            <a:r>
              <a:rPr lang="en-US" sz="1200" dirty="0"/>
              <a:t>At Hello Kitty Beauty Spa, we believe in providing you with high-quality services, so you keep coming back to us for more! </a:t>
            </a:r>
            <a:r>
              <a:rPr lang="en-US" sz="1200" dirty="0" smtClean="0"/>
              <a:t/>
            </a:r>
            <a:br>
              <a:rPr lang="en-US" sz="1200" dirty="0" smtClean="0"/>
            </a:br>
            <a:r>
              <a:rPr lang="ar-sa" sz="1200" dirty="0"/>
              <a:t>نحن نؤمن بتقديم الأفضل دوماً في هيلو كيتي سبا لِكَي نكسب قلوب زبائننا وحبّهم الدّائم لنا :)</a:t>
            </a:r>
            <a:r>
              <a:rPr lang="en-US" sz="1200" dirty="0"/>
              <a:t/>
            </a:r>
            <a:br>
              <a:rPr lang="en-US" sz="1200" dirty="0"/>
            </a:br>
            <a:r>
              <a:rPr lang="en-US" sz="1200" dirty="0"/>
              <a:t/>
            </a:r>
            <a:br>
              <a:rPr lang="en-US" sz="1200" dirty="0"/>
            </a:br>
            <a:r>
              <a:rPr lang="en-US" sz="1200" dirty="0"/>
              <a:t>#</a:t>
            </a:r>
            <a:r>
              <a:rPr lang="en-US" sz="1200" dirty="0" err="1"/>
              <a:t>Hellokitty</a:t>
            </a:r>
            <a:r>
              <a:rPr lang="en-US" sz="1200" dirty="0"/>
              <a:t> #Spa #beauty #adults #kids #fun #hair #</a:t>
            </a:r>
            <a:r>
              <a:rPr lang="en-US" sz="1200" dirty="0" err="1"/>
              <a:t>dubai</a:t>
            </a:r>
            <a:r>
              <a:rPr lang="en-US" sz="1200" dirty="0"/>
              <a:t> #</a:t>
            </a:r>
            <a:r>
              <a:rPr lang="en-US" sz="1200" dirty="0" err="1"/>
              <a:t>kuwait</a:t>
            </a:r>
            <a:r>
              <a:rPr lang="en-US" sz="1200" dirty="0"/>
              <a:t> #</a:t>
            </a:r>
            <a:r>
              <a:rPr lang="en-US" sz="1200" dirty="0" err="1"/>
              <a:t>bahrain</a:t>
            </a:r>
            <a:r>
              <a:rPr lang="en-US" sz="1200" dirty="0"/>
              <a:t> #</a:t>
            </a:r>
            <a:r>
              <a:rPr lang="en-US" sz="1200" dirty="0" err="1"/>
              <a:t>Dubaimall</a:t>
            </a:r>
            <a:r>
              <a:rPr lang="en-US" sz="1200" dirty="0"/>
              <a:t> #</a:t>
            </a:r>
            <a:r>
              <a:rPr lang="en-US" sz="1200" dirty="0" err="1"/>
              <a:t>Towncentre</a:t>
            </a:r>
            <a:r>
              <a:rPr lang="en-US" sz="1200" dirty="0"/>
              <a:t> #</a:t>
            </a:r>
            <a:r>
              <a:rPr lang="en-US" sz="1200" dirty="0" err="1"/>
              <a:t>CityCentre</a:t>
            </a:r>
            <a:r>
              <a:rPr lang="en-US" sz="1200" dirty="0"/>
              <a:t> #</a:t>
            </a:r>
            <a:r>
              <a:rPr lang="en-US" sz="1200" dirty="0" err="1"/>
              <a:t>TheAvenues</a:t>
            </a:r>
            <a:r>
              <a:rPr lang="en-US" sz="1200" dirty="0"/>
              <a:t>  #</a:t>
            </a:r>
            <a:r>
              <a:rPr lang="en-US" sz="1200" dirty="0" err="1"/>
              <a:t>womenspa</a:t>
            </a:r>
            <a:r>
              <a:rPr lang="en-US" sz="1200" dirty="0"/>
              <a:t> #pampering #massage #relaxation </a:t>
            </a:r>
            <a:br>
              <a:rPr lang="en-US" sz="1200" dirty="0"/>
            </a:br>
            <a:endParaRPr lang="en-US" sz="1200" dirty="0"/>
          </a:p>
        </p:txBody>
      </p:sp>
      <p:pic>
        <p:nvPicPr>
          <p:cNvPr id="5"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8571" y="1983619"/>
            <a:ext cx="4760685" cy="4760685"/>
          </a:xfrm>
          <a:prstGeom prst="rect">
            <a:avLst/>
          </a:prstGeom>
        </p:spPr>
      </p:pic>
    </p:spTree>
    <p:extLst>
      <p:ext uri="{BB962C8B-B14F-4D97-AF65-F5344CB8AC3E}">
        <p14:creationId xmlns:p14="http://schemas.microsoft.com/office/powerpoint/2010/main" val="37750042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591" y="763216"/>
            <a:ext cx="8229600" cy="1143000"/>
          </a:xfrm>
        </p:spPr>
        <p:txBody>
          <a:bodyPr>
            <a:noAutofit/>
          </a:bodyPr>
          <a:lstStyle/>
          <a:p>
            <a:pPr algn="l"/>
            <a:r>
              <a:rPr lang="en-US" sz="1200" b="1" dirty="0"/>
              <a:t>FRI</a:t>
            </a:r>
            <a:br>
              <a:rPr lang="en-US" sz="1200" b="1" dirty="0"/>
            </a:br>
            <a:r>
              <a:rPr lang="en-US" sz="1200" b="1" dirty="0"/>
              <a:t>8</a:t>
            </a:r>
            <a:r>
              <a:rPr lang="en-US" sz="1200" b="1" baseline="30000" dirty="0"/>
              <a:t>th</a:t>
            </a:r>
            <a:r>
              <a:rPr lang="en-US" sz="1200" b="1" dirty="0"/>
              <a:t> July</a:t>
            </a:r>
            <a:r>
              <a:rPr lang="en-US" sz="1200" dirty="0"/>
              <a:t/>
            </a:r>
            <a:br>
              <a:rPr lang="en-US" sz="1200" dirty="0"/>
            </a:br>
            <a:r>
              <a:rPr lang="en-US" sz="1200" b="1" dirty="0"/>
              <a:t/>
            </a:r>
            <a:br>
              <a:rPr lang="en-US" sz="1200" b="1" dirty="0"/>
            </a:br>
            <a:r>
              <a:rPr lang="en-US" sz="1200" b="1" dirty="0"/>
              <a:t>Status: </a:t>
            </a:r>
            <a:r>
              <a:rPr lang="en-US" sz="1200" dirty="0"/>
              <a:t>Thank you @</a:t>
            </a:r>
            <a:r>
              <a:rPr lang="en-US" sz="1200" dirty="0" err="1"/>
              <a:t>rahaf.ff</a:t>
            </a:r>
            <a:r>
              <a:rPr lang="en-US" sz="1200" dirty="0"/>
              <a:t> for sharing this special moment with us! We hope you had fun getting your pedicure done from our Spa!</a:t>
            </a:r>
            <a:r>
              <a:rPr lang="en-US" sz="1200" b="1" dirty="0"/>
              <a:t/>
            </a:r>
            <a:br>
              <a:rPr lang="en-US" sz="1200" b="1" dirty="0"/>
            </a:br>
            <a:r>
              <a:rPr lang="ar-sa" sz="1200" dirty="0"/>
              <a:t>شكراً رهف لمشاركتك الرائعة. نتمنّى أن تكوني قد استمتعتِ بخدماتنا في هيلو كيتي </a:t>
            </a:r>
            <a:r>
              <a:rPr lang="ar-sa" sz="1200" dirty="0" smtClean="0"/>
              <a:t>سبا</a:t>
            </a:r>
            <a:br>
              <a:rPr lang="ar-sa" sz="1200" dirty="0" smtClean="0"/>
            </a:br>
            <a:r>
              <a:rPr lang="en-US" sz="1200" dirty="0"/>
              <a:t/>
            </a:r>
            <a:br>
              <a:rPr lang="en-US" sz="1200" dirty="0"/>
            </a:br>
            <a:r>
              <a:rPr lang="en-US" sz="1200" dirty="0"/>
              <a:t>#Repost #</a:t>
            </a:r>
            <a:r>
              <a:rPr lang="en-US" sz="1200" dirty="0" err="1"/>
              <a:t>Hellokitty</a:t>
            </a:r>
            <a:r>
              <a:rPr lang="en-US" sz="1200" dirty="0"/>
              <a:t> #Spa #beauty #adults #kids #fun #hair #</a:t>
            </a:r>
            <a:r>
              <a:rPr lang="en-US" sz="1200" dirty="0" err="1"/>
              <a:t>dubai</a:t>
            </a:r>
            <a:r>
              <a:rPr lang="en-US" sz="1200" dirty="0"/>
              <a:t> #</a:t>
            </a:r>
            <a:r>
              <a:rPr lang="en-US" sz="1200" dirty="0" err="1"/>
              <a:t>kuwait</a:t>
            </a:r>
            <a:r>
              <a:rPr lang="en-US" sz="1200" dirty="0"/>
              <a:t> #</a:t>
            </a:r>
            <a:r>
              <a:rPr lang="en-US" sz="1200" dirty="0" err="1"/>
              <a:t>bahrain</a:t>
            </a:r>
            <a:r>
              <a:rPr lang="en-US" sz="1200" dirty="0"/>
              <a:t> #</a:t>
            </a:r>
            <a:r>
              <a:rPr lang="en-US" sz="1200" dirty="0" err="1"/>
              <a:t>Dubaimall</a:t>
            </a:r>
            <a:r>
              <a:rPr lang="en-US" sz="1200" dirty="0"/>
              <a:t> #</a:t>
            </a:r>
            <a:r>
              <a:rPr lang="en-US" sz="1200" dirty="0" err="1"/>
              <a:t>Towncentre</a:t>
            </a:r>
            <a:r>
              <a:rPr lang="en-US" sz="1200" dirty="0"/>
              <a:t> #</a:t>
            </a:r>
            <a:r>
              <a:rPr lang="en-US" sz="1200" dirty="0" err="1"/>
              <a:t>CityCentre</a:t>
            </a:r>
            <a:r>
              <a:rPr lang="en-US" sz="1200" dirty="0"/>
              <a:t> #</a:t>
            </a:r>
            <a:r>
              <a:rPr lang="en-US" sz="1200" dirty="0" err="1"/>
              <a:t>TheAvenues</a:t>
            </a:r>
            <a:r>
              <a:rPr lang="en-US" sz="1200" dirty="0"/>
              <a:t> #</a:t>
            </a:r>
            <a:r>
              <a:rPr lang="en-US" sz="1200" dirty="0" err="1"/>
              <a:t>womenspa</a:t>
            </a:r>
            <a:r>
              <a:rPr lang="en-US" sz="1200" dirty="0"/>
              <a:t> #pampering #kids #fun #nails #manicure #pedicure </a:t>
            </a:r>
            <a:br>
              <a:rPr lang="en-US" sz="1200" dirty="0"/>
            </a:br>
            <a:r>
              <a:rPr lang="en-US" sz="1200" dirty="0"/>
              <a:t/>
            </a:r>
            <a:br>
              <a:rPr lang="en-US" sz="1200" dirty="0"/>
            </a:br>
            <a:endParaRPr lang="en-US" sz="1200" dirty="0"/>
          </a:p>
        </p:txBody>
      </p:sp>
      <p:pic>
        <p:nvPicPr>
          <p:cNvPr id="6"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8762" y="1995110"/>
            <a:ext cx="4646990" cy="4646990"/>
          </a:xfrm>
          <a:prstGeom prst="rect">
            <a:avLst/>
          </a:prstGeom>
        </p:spPr>
      </p:pic>
    </p:spTree>
    <p:extLst>
      <p:ext uri="{BB962C8B-B14F-4D97-AF65-F5344CB8AC3E}">
        <p14:creationId xmlns:p14="http://schemas.microsoft.com/office/powerpoint/2010/main" val="409922546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3023"/>
            <a:ext cx="8229600" cy="1143000"/>
          </a:xfrm>
        </p:spPr>
        <p:txBody>
          <a:bodyPr>
            <a:noAutofit/>
          </a:bodyPr>
          <a:lstStyle/>
          <a:p>
            <a:pPr algn="l"/>
            <a:r>
              <a:rPr lang="en-US" sz="1400" b="1" dirty="0"/>
              <a:t>SAT</a:t>
            </a:r>
            <a:br>
              <a:rPr lang="en-US" sz="1400" b="1" dirty="0"/>
            </a:br>
            <a:r>
              <a:rPr lang="en-US" sz="1400" b="1" dirty="0"/>
              <a:t>9</a:t>
            </a:r>
            <a:r>
              <a:rPr lang="en-US" sz="1400" b="1" baseline="30000" dirty="0"/>
              <a:t>th</a:t>
            </a:r>
            <a:r>
              <a:rPr lang="en-US" sz="1400" b="1" dirty="0"/>
              <a:t> July</a:t>
            </a:r>
            <a:r>
              <a:rPr lang="en-US" sz="1400" dirty="0"/>
              <a:t/>
            </a:r>
            <a:br>
              <a:rPr lang="en-US" sz="1400" dirty="0"/>
            </a:br>
            <a:r>
              <a:rPr lang="en-US" sz="1400" b="1" dirty="0"/>
              <a:t> </a:t>
            </a:r>
            <a:r>
              <a:rPr lang="en-US" sz="1400" dirty="0"/>
              <a:t/>
            </a:r>
            <a:br>
              <a:rPr lang="en-US" sz="1400" dirty="0"/>
            </a:br>
            <a:r>
              <a:rPr lang="en-US" sz="1400" b="1" dirty="0"/>
              <a:t> </a:t>
            </a:r>
            <a:r>
              <a:rPr lang="en-US" sz="1400" b="1" dirty="0" smtClean="0"/>
              <a:t>Status</a:t>
            </a:r>
            <a:r>
              <a:rPr lang="en-US" sz="1400" b="1" dirty="0"/>
              <a:t>: </a:t>
            </a:r>
            <a:r>
              <a:rPr lang="en-US" sz="1400" dirty="0"/>
              <a:t>Pamper yourself with a much needed, rejuvenating and relaxing massage to start off your weekend</a:t>
            </a:r>
            <a:r>
              <a:rPr lang="en-US" sz="1400" dirty="0" smtClean="0"/>
              <a:t>!</a:t>
            </a:r>
            <a:br>
              <a:rPr lang="en-US" sz="1400" dirty="0" smtClean="0"/>
            </a:br>
            <a:r>
              <a:rPr lang="ar-sa" sz="1400" dirty="0"/>
              <a:t>ابدئي عطلة نهاية الأسبوع بمساج مريح، لتستردّي حيويتك!</a:t>
            </a:r>
            <a:r>
              <a:rPr lang="en-US" sz="1400" dirty="0"/>
              <a:t/>
            </a:r>
            <a:br>
              <a:rPr lang="en-US" sz="1400" dirty="0"/>
            </a:br>
            <a:r>
              <a:rPr lang="en-US" sz="1400" dirty="0"/>
              <a:t/>
            </a:r>
            <a:br>
              <a:rPr lang="en-US" sz="1400" dirty="0"/>
            </a:br>
            <a:r>
              <a:rPr lang="en-US" sz="1400" dirty="0" err="1"/>
              <a:t>Hellokitty</a:t>
            </a:r>
            <a:r>
              <a:rPr lang="en-US" sz="1400" dirty="0"/>
              <a:t> #Spa #beauty #adults #kids #fun #hair #</a:t>
            </a:r>
            <a:r>
              <a:rPr lang="en-US" sz="1400" dirty="0" err="1"/>
              <a:t>dubai</a:t>
            </a:r>
            <a:r>
              <a:rPr lang="en-US" sz="1400" dirty="0"/>
              <a:t> #</a:t>
            </a:r>
            <a:r>
              <a:rPr lang="en-US" sz="1400" dirty="0" err="1"/>
              <a:t>kuwait</a:t>
            </a:r>
            <a:r>
              <a:rPr lang="en-US" sz="1400" dirty="0"/>
              <a:t> #</a:t>
            </a:r>
            <a:r>
              <a:rPr lang="en-US" sz="1400" dirty="0" err="1"/>
              <a:t>bahrain</a:t>
            </a:r>
            <a:r>
              <a:rPr lang="en-US" sz="1400" dirty="0"/>
              <a:t> #</a:t>
            </a:r>
            <a:r>
              <a:rPr lang="en-US" sz="1400" dirty="0" err="1"/>
              <a:t>Dubaimall</a:t>
            </a:r>
            <a:r>
              <a:rPr lang="en-US" sz="1400" dirty="0"/>
              <a:t> #</a:t>
            </a:r>
            <a:r>
              <a:rPr lang="en-US" sz="1400" dirty="0" err="1"/>
              <a:t>Towncentre</a:t>
            </a:r>
            <a:r>
              <a:rPr lang="en-US" sz="1400" dirty="0"/>
              <a:t> #</a:t>
            </a:r>
            <a:r>
              <a:rPr lang="en-US" sz="1400" dirty="0" err="1"/>
              <a:t>CityCentre</a:t>
            </a:r>
            <a:r>
              <a:rPr lang="en-US" sz="1400" dirty="0"/>
              <a:t> #</a:t>
            </a:r>
            <a:r>
              <a:rPr lang="en-US" sz="1400" dirty="0" err="1"/>
              <a:t>TheAvenues</a:t>
            </a:r>
            <a:r>
              <a:rPr lang="en-US" sz="1400" dirty="0"/>
              <a:t> #</a:t>
            </a:r>
            <a:r>
              <a:rPr lang="en-US" sz="1400" dirty="0" err="1"/>
              <a:t>womenspa</a:t>
            </a:r>
            <a:r>
              <a:rPr lang="en-US" sz="1400" dirty="0"/>
              <a:t> #pampering #massage #relax #weekend </a:t>
            </a:r>
            <a:r>
              <a:rPr lang="en-US" sz="1400" b="1" dirty="0"/>
              <a:t/>
            </a:r>
            <a:br>
              <a:rPr lang="en-US" sz="1400" b="1" dirty="0"/>
            </a:br>
            <a:endParaRPr lang="en-US" sz="1400" dirty="0"/>
          </a:p>
        </p:txBody>
      </p:sp>
      <p:pic>
        <p:nvPicPr>
          <p:cNvPr id="5"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1333" y="2121504"/>
            <a:ext cx="4639733" cy="4639733"/>
          </a:xfrm>
          <a:prstGeom prst="rect">
            <a:avLst/>
          </a:prstGeom>
        </p:spPr>
      </p:pic>
    </p:spTree>
    <p:extLst>
      <p:ext uri="{BB962C8B-B14F-4D97-AF65-F5344CB8AC3E}">
        <p14:creationId xmlns:p14="http://schemas.microsoft.com/office/powerpoint/2010/main" val="138792630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333" y="800796"/>
            <a:ext cx="8229600" cy="513722"/>
          </a:xfrm>
        </p:spPr>
        <p:txBody>
          <a:bodyPr>
            <a:noAutofit/>
          </a:bodyPr>
          <a:lstStyle/>
          <a:p>
            <a:pPr algn="l"/>
            <a:r>
              <a:rPr lang="en-US" sz="1200" b="1" dirty="0"/>
              <a:t>SUN </a:t>
            </a:r>
            <a:br>
              <a:rPr lang="en-US" sz="1200" b="1" dirty="0"/>
            </a:br>
            <a:r>
              <a:rPr lang="en-US" sz="1200" b="1" dirty="0"/>
              <a:t>10</a:t>
            </a:r>
            <a:r>
              <a:rPr lang="en-US" sz="1200" b="1" baseline="30000" dirty="0"/>
              <a:t>th</a:t>
            </a:r>
            <a:r>
              <a:rPr lang="en-US" sz="1200" b="1" dirty="0"/>
              <a:t> July</a:t>
            </a:r>
            <a:r>
              <a:rPr lang="en-US" sz="1200" dirty="0"/>
              <a:t/>
            </a:r>
            <a:br>
              <a:rPr lang="en-US" sz="1200" dirty="0"/>
            </a:br>
            <a:r>
              <a:rPr lang="en-US" sz="1200" b="1" dirty="0"/>
              <a:t/>
            </a:r>
            <a:br>
              <a:rPr lang="en-US" sz="1200" b="1" dirty="0"/>
            </a:br>
            <a:r>
              <a:rPr lang="en-US" sz="1200" b="1" dirty="0"/>
              <a:t>Status: </a:t>
            </a:r>
            <a:r>
              <a:rPr lang="en-US" sz="1200" dirty="0"/>
              <a:t>Hello Queens! Here’s just a reminder for all of you beautiful ladies, before you start off the week! </a:t>
            </a:r>
            <a:r>
              <a:rPr lang="en-US" sz="1200" dirty="0" smtClean="0"/>
              <a:t/>
            </a:r>
            <a:br>
              <a:rPr lang="en-US" sz="1200" dirty="0" smtClean="0"/>
            </a:br>
            <a:r>
              <a:rPr lang="ar-sa" sz="1200" dirty="0"/>
              <a:t>نودّ ان ننعش ذاكرتك قبل بداية الأسبوع أيتها الملكات الجميلات </a:t>
            </a:r>
            <a:r>
              <a:rPr lang="en-US" sz="1200" dirty="0"/>
              <a:t/>
            </a:r>
            <a:br>
              <a:rPr lang="en-US" sz="1200" dirty="0"/>
            </a:br>
            <a:r>
              <a:rPr lang="en-US" sz="1200" b="1" dirty="0"/>
              <a:t> </a:t>
            </a:r>
            <a:r>
              <a:rPr lang="en-US" sz="1200" dirty="0"/>
              <a:t/>
            </a:r>
            <a:br>
              <a:rPr lang="en-US" sz="1200" dirty="0"/>
            </a:br>
            <a:r>
              <a:rPr lang="en-US" sz="1200" dirty="0"/>
              <a:t>#</a:t>
            </a:r>
            <a:r>
              <a:rPr lang="en-US" sz="1200" dirty="0" err="1"/>
              <a:t>WiseWords</a:t>
            </a:r>
            <a:r>
              <a:rPr lang="en-US" sz="1200" dirty="0"/>
              <a:t> #</a:t>
            </a:r>
            <a:r>
              <a:rPr lang="en-US" sz="1200" dirty="0" err="1"/>
              <a:t>BeautyWisdom</a:t>
            </a:r>
            <a:r>
              <a:rPr lang="en-US" sz="1200" dirty="0"/>
              <a:t> #quote #</a:t>
            </a:r>
            <a:r>
              <a:rPr lang="en-US" sz="1200" dirty="0" err="1"/>
              <a:t>Hellokitty</a:t>
            </a:r>
            <a:r>
              <a:rPr lang="en-US" sz="1200" dirty="0"/>
              <a:t> #Spa #beauty #adults #kids #fun #hair #</a:t>
            </a:r>
            <a:r>
              <a:rPr lang="en-US" sz="1200" dirty="0" err="1"/>
              <a:t>dubai</a:t>
            </a:r>
            <a:r>
              <a:rPr lang="en-US" sz="1200" dirty="0"/>
              <a:t> #</a:t>
            </a:r>
            <a:r>
              <a:rPr lang="en-US" sz="1200" dirty="0" err="1"/>
              <a:t>kuwait</a:t>
            </a:r>
            <a:r>
              <a:rPr lang="en-US" sz="1200" dirty="0"/>
              <a:t> #</a:t>
            </a:r>
            <a:r>
              <a:rPr lang="en-US" sz="1200" dirty="0" err="1"/>
              <a:t>bahrain</a:t>
            </a:r>
            <a:r>
              <a:rPr lang="en-US" sz="1200" dirty="0"/>
              <a:t> #</a:t>
            </a:r>
            <a:r>
              <a:rPr lang="en-US" sz="1200" dirty="0" err="1"/>
              <a:t>Dubaimall</a:t>
            </a:r>
            <a:r>
              <a:rPr lang="en-US" sz="1200" dirty="0"/>
              <a:t> #</a:t>
            </a:r>
            <a:r>
              <a:rPr lang="en-US" sz="1200" dirty="0" err="1"/>
              <a:t>Towncentre</a:t>
            </a:r>
            <a:r>
              <a:rPr lang="en-US" sz="1200" dirty="0"/>
              <a:t> #</a:t>
            </a:r>
            <a:r>
              <a:rPr lang="en-US" sz="1200" dirty="0" err="1"/>
              <a:t>CityCentre</a:t>
            </a:r>
            <a:r>
              <a:rPr lang="en-US" sz="1200" dirty="0"/>
              <a:t> #</a:t>
            </a:r>
            <a:r>
              <a:rPr lang="en-US" sz="1200" dirty="0" err="1"/>
              <a:t>TheAvenues</a:t>
            </a:r>
            <a:r>
              <a:rPr lang="en-US" sz="1200" dirty="0"/>
              <a:t> #</a:t>
            </a:r>
            <a:r>
              <a:rPr lang="en-US" sz="1200" dirty="0" err="1"/>
              <a:t>womenspa</a:t>
            </a:r>
            <a:r>
              <a:rPr lang="en-US" sz="1200" dirty="0"/>
              <a:t> #pampering </a:t>
            </a:r>
          </a:p>
        </p:txBody>
      </p:sp>
      <p:pic>
        <p:nvPicPr>
          <p:cNvPr id="5"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5046" y="1819122"/>
            <a:ext cx="4942115" cy="4942115"/>
          </a:xfrm>
          <a:prstGeom prst="rect">
            <a:avLst/>
          </a:prstGeom>
        </p:spPr>
      </p:pic>
    </p:spTree>
    <p:extLst>
      <p:ext uri="{BB962C8B-B14F-4D97-AF65-F5344CB8AC3E}">
        <p14:creationId xmlns:p14="http://schemas.microsoft.com/office/powerpoint/2010/main" val="6874055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21796" y="54401"/>
            <a:ext cx="7611636" cy="307777"/>
          </a:xfrm>
          <a:prstGeom prst="rect">
            <a:avLst/>
          </a:prstGeom>
        </p:spPr>
        <p:txBody>
          <a:bodyPr wrap="square">
            <a:spAutoFit/>
          </a:bodyPr>
          <a:lstStyle/>
          <a:p>
            <a:endParaRPr lang="en-US" sz="1400" dirty="0"/>
          </a:p>
        </p:txBody>
      </p:sp>
      <p:pic>
        <p:nvPicPr>
          <p:cNvPr id="7" name="Picture 14" descr="YMS-Final-approv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5775325"/>
            <a:ext cx="107315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781905" y="205619"/>
            <a:ext cx="184666" cy="369332"/>
          </a:xfrm>
          <a:prstGeom prst="rect">
            <a:avLst/>
          </a:prstGeom>
          <a:noFill/>
        </p:spPr>
        <p:txBody>
          <a:bodyPr wrap="none" rtlCol="0">
            <a:spAutoFit/>
          </a:bodyPr>
          <a:lstStyle/>
          <a:p>
            <a:endParaRPr lang="en-US" dirty="0"/>
          </a:p>
        </p:txBody>
      </p:sp>
      <p:sp>
        <p:nvSpPr>
          <p:cNvPr id="3" name="TextBox 2"/>
          <p:cNvSpPr txBox="1"/>
          <p:nvPr/>
        </p:nvSpPr>
        <p:spPr>
          <a:xfrm>
            <a:off x="258763" y="205619"/>
            <a:ext cx="7003314" cy="2123658"/>
          </a:xfrm>
          <a:prstGeom prst="rect">
            <a:avLst/>
          </a:prstGeom>
          <a:noFill/>
        </p:spPr>
        <p:txBody>
          <a:bodyPr wrap="none" rtlCol="0">
            <a:spAutoFit/>
          </a:bodyPr>
          <a:lstStyle/>
          <a:p>
            <a:r>
              <a:rPr lang="en-US" sz="1200" b="1" dirty="0"/>
              <a:t>MON</a:t>
            </a:r>
            <a:br>
              <a:rPr lang="en-US" sz="1200" b="1" dirty="0"/>
            </a:br>
            <a:r>
              <a:rPr lang="en-US" sz="1200" b="1" dirty="0"/>
              <a:t>11</a:t>
            </a:r>
            <a:r>
              <a:rPr lang="en-US" sz="1200" b="1" baseline="30000" dirty="0"/>
              <a:t>th</a:t>
            </a:r>
            <a:r>
              <a:rPr lang="en-US" sz="1200" b="1" dirty="0"/>
              <a:t> July</a:t>
            </a:r>
            <a:endParaRPr lang="en-US" sz="1200" dirty="0"/>
          </a:p>
          <a:p>
            <a:r>
              <a:rPr lang="en-US" sz="1200" b="1" dirty="0"/>
              <a:t> </a:t>
            </a:r>
            <a:endParaRPr lang="en-US" sz="1200" dirty="0"/>
          </a:p>
          <a:p>
            <a:r>
              <a:rPr lang="en-US" sz="1200" b="1" dirty="0"/>
              <a:t>Status: </a:t>
            </a:r>
            <a:r>
              <a:rPr lang="en-US" sz="1200" dirty="0"/>
              <a:t>We are excited to announce that Hello Kitty Spa has tied up with </a:t>
            </a:r>
            <a:r>
              <a:rPr lang="en-US" sz="1200" dirty="0" err="1"/>
              <a:t>Mashreq</a:t>
            </a:r>
            <a:r>
              <a:rPr lang="en-US" sz="1200" dirty="0"/>
              <a:t> Bank on a loyalty program!</a:t>
            </a:r>
            <a:r>
              <a:rPr lang="en-US" sz="1200" b="1" dirty="0"/>
              <a:t> </a:t>
            </a:r>
            <a:br>
              <a:rPr lang="en-US" sz="1200" b="1" dirty="0"/>
            </a:br>
            <a:r>
              <a:rPr lang="en-US" sz="1200" dirty="0" smtClean="0"/>
              <a:t>Valid </a:t>
            </a:r>
            <a:r>
              <a:rPr lang="en-US" sz="1200" dirty="0"/>
              <a:t>till: 30</a:t>
            </a:r>
            <a:r>
              <a:rPr lang="en-US" sz="1200" baseline="30000" dirty="0"/>
              <a:t>th</a:t>
            </a:r>
            <a:r>
              <a:rPr lang="en-US" sz="1200" dirty="0"/>
              <a:t> April, 2017</a:t>
            </a:r>
            <a:br>
              <a:rPr lang="en-US" sz="1200" dirty="0"/>
            </a:br>
            <a:r>
              <a:rPr lang="en-US" sz="1200" dirty="0" smtClean="0"/>
              <a:t/>
            </a:r>
            <a:br>
              <a:rPr lang="en-US" sz="1200" dirty="0" smtClean="0"/>
            </a:br>
            <a:r>
              <a:rPr lang="ar-sa" sz="1200" dirty="0"/>
              <a:t>نحن سعداء لنعلن عن انضمامنا لبرنامج الولاء لبنك المشرق. يسري العرض حتى ٣٠ ابريل </a:t>
            </a:r>
            <a:r>
              <a:rPr lang="ar-sa" sz="1200" dirty="0" smtClean="0"/>
              <a:t>٢٠١٧</a:t>
            </a:r>
            <a:br>
              <a:rPr lang="ar-sa" sz="1200" dirty="0" smtClean="0"/>
            </a:br>
            <a:r>
              <a:rPr lang="en-US" sz="1200" dirty="0"/>
              <a:t/>
            </a:r>
            <a:br>
              <a:rPr lang="en-US" sz="1200" dirty="0"/>
            </a:br>
            <a:r>
              <a:rPr lang="en-US" sz="1200" dirty="0"/>
              <a:t>#Loyalty #Program #</a:t>
            </a:r>
            <a:r>
              <a:rPr lang="en-US" sz="1200" dirty="0" err="1"/>
              <a:t>Mashreq</a:t>
            </a:r>
            <a:r>
              <a:rPr lang="en-US" sz="1200" dirty="0"/>
              <a:t> #Bank #Discount #</a:t>
            </a:r>
            <a:r>
              <a:rPr lang="en-US" sz="1200" dirty="0" err="1"/>
              <a:t>Hellokitty</a:t>
            </a:r>
            <a:r>
              <a:rPr lang="en-US" sz="1200" dirty="0"/>
              <a:t> #Spa #beauty #adults #kids #fun #</a:t>
            </a:r>
            <a:r>
              <a:rPr lang="en-US" sz="1200" dirty="0" smtClean="0"/>
              <a:t>hair</a:t>
            </a:r>
            <a:br>
              <a:rPr lang="en-US" sz="1200" dirty="0" smtClean="0"/>
            </a:br>
            <a:r>
              <a:rPr lang="en-US" sz="1200" dirty="0" smtClean="0"/>
              <a:t> </a:t>
            </a:r>
            <a:r>
              <a:rPr lang="en-US" sz="1200" dirty="0"/>
              <a:t>#</a:t>
            </a:r>
            <a:r>
              <a:rPr lang="en-US" sz="1200" dirty="0" err="1"/>
              <a:t>dubai</a:t>
            </a:r>
            <a:r>
              <a:rPr lang="en-US" sz="1200" dirty="0"/>
              <a:t> #</a:t>
            </a:r>
            <a:r>
              <a:rPr lang="en-US" sz="1200" dirty="0" err="1"/>
              <a:t>kuwait</a:t>
            </a:r>
            <a:r>
              <a:rPr lang="en-US" sz="1200" dirty="0"/>
              <a:t> #</a:t>
            </a:r>
            <a:r>
              <a:rPr lang="en-US" sz="1200" dirty="0" err="1"/>
              <a:t>bahrain</a:t>
            </a:r>
            <a:r>
              <a:rPr lang="en-US" sz="1200" dirty="0"/>
              <a:t> #</a:t>
            </a:r>
            <a:r>
              <a:rPr lang="en-US" sz="1200" dirty="0" err="1"/>
              <a:t>Dubaimall</a:t>
            </a:r>
            <a:r>
              <a:rPr lang="en-US" sz="1200" dirty="0"/>
              <a:t> #</a:t>
            </a:r>
            <a:r>
              <a:rPr lang="en-US" sz="1200" dirty="0" err="1"/>
              <a:t>Towncentre</a:t>
            </a:r>
            <a:r>
              <a:rPr lang="en-US" sz="1200" dirty="0"/>
              <a:t> #</a:t>
            </a:r>
            <a:r>
              <a:rPr lang="en-US" sz="1200" dirty="0" err="1"/>
              <a:t>CityCentre</a:t>
            </a:r>
            <a:r>
              <a:rPr lang="en-US" sz="1200" dirty="0"/>
              <a:t> #</a:t>
            </a:r>
            <a:r>
              <a:rPr lang="en-US" sz="1200" dirty="0" err="1"/>
              <a:t>TheAvenues</a:t>
            </a:r>
            <a:r>
              <a:rPr lang="en-US" sz="1200" dirty="0"/>
              <a:t> #</a:t>
            </a:r>
            <a:r>
              <a:rPr lang="en-US" sz="1200" dirty="0" err="1"/>
              <a:t>womenspa</a:t>
            </a:r>
            <a:r>
              <a:rPr lang="en-US" sz="1200" dirty="0"/>
              <a:t> #pampering</a:t>
            </a:r>
          </a:p>
          <a:p>
            <a:endParaRPr lang="en-US" sz="1200" dirty="0"/>
          </a:p>
        </p:txBody>
      </p:sp>
      <p:pic>
        <p:nvPicPr>
          <p:cNvPr id="6" name="Picture 5" descr="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2952" y="2159604"/>
            <a:ext cx="4482496" cy="4482496"/>
          </a:xfrm>
          <a:prstGeom prst="rect">
            <a:avLst/>
          </a:prstGeom>
        </p:spPr>
      </p:pic>
    </p:spTree>
    <p:extLst>
      <p:ext uri="{BB962C8B-B14F-4D97-AF65-F5344CB8AC3E}">
        <p14:creationId xmlns:p14="http://schemas.microsoft.com/office/powerpoint/2010/main" val="1267305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9809" y="12094"/>
            <a:ext cx="7828185" cy="2123658"/>
          </a:xfrm>
          <a:prstGeom prst="rect">
            <a:avLst/>
          </a:prstGeom>
          <a:noFill/>
        </p:spPr>
        <p:txBody>
          <a:bodyPr wrap="none" rtlCol="0">
            <a:spAutoFit/>
          </a:bodyPr>
          <a:lstStyle/>
          <a:p>
            <a:r>
              <a:rPr lang="en-US" sz="1200" b="1" dirty="0"/>
              <a:t>TUESDAY</a:t>
            </a:r>
            <a:br>
              <a:rPr lang="en-US" sz="1200" b="1" dirty="0"/>
            </a:br>
            <a:r>
              <a:rPr lang="en-US" sz="1200" b="1" dirty="0"/>
              <a:t>12</a:t>
            </a:r>
            <a:r>
              <a:rPr lang="en-US" sz="1200" b="1" baseline="30000" dirty="0"/>
              <a:t>th</a:t>
            </a:r>
            <a:r>
              <a:rPr lang="en-US" sz="1200" b="1" dirty="0"/>
              <a:t> July </a:t>
            </a:r>
            <a:br>
              <a:rPr lang="en-US" sz="1200" b="1" dirty="0"/>
            </a:br>
            <a:endParaRPr lang="en-US" sz="1200" dirty="0"/>
          </a:p>
          <a:p>
            <a:r>
              <a:rPr lang="en-US" sz="1200" b="1" dirty="0"/>
              <a:t>Status:</a:t>
            </a:r>
            <a:r>
              <a:rPr lang="en-US" sz="1200" dirty="0"/>
              <a:t> Indulge in some Hello Kitty inspired snacks, while you get your nails done at our Spa</a:t>
            </a:r>
            <a:r>
              <a:rPr lang="en-US" sz="1200" dirty="0" smtClean="0"/>
              <a:t>!</a:t>
            </a:r>
            <a:br>
              <a:rPr lang="en-US" sz="1200" dirty="0" smtClean="0"/>
            </a:br>
            <a:endParaRPr lang="en-US" sz="1200" dirty="0"/>
          </a:p>
          <a:p>
            <a:r>
              <a:rPr lang="ar-sa" sz="1200" dirty="0"/>
              <a:t>استمتعي بأفضل الوجبات الخفيفة ريثما نقوم بتدليلك في هيلو كيتي </a:t>
            </a:r>
            <a:r>
              <a:rPr lang="ar-sa" sz="1200" dirty="0" smtClean="0"/>
              <a:t>سبا</a:t>
            </a:r>
          </a:p>
          <a:p>
            <a:endParaRPr lang="en-US" sz="1200" dirty="0"/>
          </a:p>
          <a:p>
            <a:r>
              <a:rPr lang="en-US" sz="1200" dirty="0"/>
              <a:t>#food #cupcakes #</a:t>
            </a:r>
            <a:r>
              <a:rPr lang="en-US" sz="1200" dirty="0" err="1"/>
              <a:t>foodporn</a:t>
            </a:r>
            <a:r>
              <a:rPr lang="en-US" sz="1200" dirty="0"/>
              <a:t> #snacks #</a:t>
            </a:r>
            <a:r>
              <a:rPr lang="en-US" sz="1200" dirty="0" err="1"/>
              <a:t>Hellokitty</a:t>
            </a:r>
            <a:r>
              <a:rPr lang="en-US" sz="1200" dirty="0"/>
              <a:t> #Spa #beauty #adults #kids #fun #hair #</a:t>
            </a:r>
            <a:r>
              <a:rPr lang="en-US" sz="1200" dirty="0" err="1"/>
              <a:t>dubai</a:t>
            </a:r>
            <a:r>
              <a:rPr lang="en-US" sz="1200" dirty="0"/>
              <a:t> </a:t>
            </a:r>
            <a:r>
              <a:rPr lang="en-US" sz="1200" dirty="0" smtClean="0"/>
              <a:t/>
            </a:r>
            <a:br>
              <a:rPr lang="en-US" sz="1200" dirty="0" smtClean="0"/>
            </a:br>
            <a:r>
              <a:rPr lang="en-US" sz="1200" dirty="0" smtClean="0"/>
              <a:t>#</a:t>
            </a:r>
            <a:r>
              <a:rPr lang="en-US" sz="1200" dirty="0" err="1"/>
              <a:t>kuwait</a:t>
            </a:r>
            <a:r>
              <a:rPr lang="en-US" sz="1200" dirty="0"/>
              <a:t> #</a:t>
            </a:r>
            <a:r>
              <a:rPr lang="en-US" sz="1200" dirty="0" err="1"/>
              <a:t>bahrain</a:t>
            </a:r>
            <a:r>
              <a:rPr lang="en-US" sz="1200" dirty="0"/>
              <a:t> #</a:t>
            </a:r>
            <a:r>
              <a:rPr lang="en-US" sz="1200" dirty="0" err="1"/>
              <a:t>Dubaimall</a:t>
            </a:r>
            <a:r>
              <a:rPr lang="en-US" sz="1200" dirty="0"/>
              <a:t> #</a:t>
            </a:r>
            <a:r>
              <a:rPr lang="en-US" sz="1200" dirty="0" err="1"/>
              <a:t>Towncentre</a:t>
            </a:r>
            <a:r>
              <a:rPr lang="en-US" sz="1200" dirty="0"/>
              <a:t> #</a:t>
            </a:r>
            <a:r>
              <a:rPr lang="en-US" sz="1200" dirty="0" err="1"/>
              <a:t>CityCentre</a:t>
            </a:r>
            <a:r>
              <a:rPr lang="en-US" sz="1200" dirty="0"/>
              <a:t> #</a:t>
            </a:r>
            <a:r>
              <a:rPr lang="en-US" sz="1200" dirty="0" err="1"/>
              <a:t>TheAvenues</a:t>
            </a:r>
            <a:r>
              <a:rPr lang="en-US" sz="1200" dirty="0"/>
              <a:t>  #</a:t>
            </a:r>
            <a:r>
              <a:rPr lang="en-US" sz="1200" dirty="0" err="1"/>
              <a:t>womenspa</a:t>
            </a:r>
            <a:r>
              <a:rPr lang="en-US" sz="1200" dirty="0"/>
              <a:t> #pampering #</a:t>
            </a:r>
            <a:r>
              <a:rPr lang="en-US" sz="1200" dirty="0" err="1"/>
              <a:t>hairandfashion</a:t>
            </a:r>
            <a:r>
              <a:rPr lang="en-US" sz="1200" dirty="0"/>
              <a:t> #makeup </a:t>
            </a:r>
            <a:br>
              <a:rPr lang="en-US" sz="1200" dirty="0"/>
            </a:br>
            <a:endParaRPr lang="en-US" sz="1200" dirty="0"/>
          </a:p>
          <a:p>
            <a:endParaRPr lang="en-US" sz="1200" dirty="0"/>
          </a:p>
        </p:txBody>
      </p:sp>
      <p:pic>
        <p:nvPicPr>
          <p:cNvPr id="5" name="Picture 4" desc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904" y="1838475"/>
            <a:ext cx="4676019" cy="4676019"/>
          </a:xfrm>
          <a:prstGeom prst="rect">
            <a:avLst/>
          </a:prstGeom>
        </p:spPr>
      </p:pic>
    </p:spTree>
    <p:extLst>
      <p:ext uri="{BB962C8B-B14F-4D97-AF65-F5344CB8AC3E}">
        <p14:creationId xmlns:p14="http://schemas.microsoft.com/office/powerpoint/2010/main" val="3126448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6448</TotalTime>
  <Words>51</Words>
  <Application>Microsoft Macintosh PowerPoint</Application>
  <PresentationFormat>On-screen Show (4:3)</PresentationFormat>
  <Paragraphs>30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Hello Kitty Spa</vt:lpstr>
      <vt:lpstr>Facebook Posts</vt:lpstr>
      <vt:lpstr>PowerPoint Presentation</vt:lpstr>
      <vt:lpstr>WED 6th July  Status: To all the Queens, Princesses and families: We wish you a very happy and joyous Eid! May you enjoy all the festivities and food during this special occasion!  لكل الملكات والأميرات والعائلات: نتمنى لكم عيداً سعيداً مليئاً بالفرح، آملين أن تتمتعوا باحتفالات العيد والمأكولات خلال المناسبة المميزة.   #EidMubarak #HelloKittySpa       </vt:lpstr>
      <vt:lpstr>THURS 7th July  Status: Good Morning Queens! Do you have a Lunch/Dinner to attend and need a flawless, yet natural look? You have come to the right place. Look no further!  صباح الخير للملكات! هل لديكنَّ دعوة للغداء/العشاء وتودْنَ مظهراً نقياً وطبيعياً؟ تعالوا للمكان الصحيح ولاتبحثوا مطولاً! سارعوا بالحجز الآن: دبي مول، طاون سنتر، ذا افينيوالكويت، سيتي سنتر البحرين.      </vt:lpstr>
      <vt:lpstr>FRI 8th July   Status: Bring your #Princess over to our Spa this weekend for our signature Kitty Cut and blow dry!  أحضرِ أميرتك لنادينا الصحي (السبا) في نهاية الأسبوع للإستمتاع بقصة وتسريحة كيتي.  #KittyCut #HelloKittySpa  #KittyPrincess  </vt:lpstr>
      <vt:lpstr> SAT 9th July Status: Get the perfect, elegant bun just by following these simple steps! احصلي على أفضل تسريحة لشعرك باتباع هذه الخطوات البسيطة.  #HairStyling #tutorial #HelloKittySpa </vt:lpstr>
      <vt:lpstr>SUNDAY 10th July  Status: At Hello Kitty Beauty Spa, we believe that getting your nails done is a necessity- not a choice, no matter how old you are! لدى (هيلو كيتي سبا)، نؤمن بحقك بالحصول على عناية مميزة بالأظافر مهما كان عمرك.  #HelloKittySpa #NailArt #KittyPrincess  </vt:lpstr>
      <vt:lpstr>MONDAY 11th July    Status: We are excited to announce that Hello Kitty Spa has tied up with Mashreq Bank on a loyalty program!  Valid till: 30th April, 2017  نحن سعداء لنعلن عن انضمامنا لبرنامج الولاء لبنك المشرق. يسري العرض حتى ٣٠ ابريل ٢٠١٧  #LoyaltyProgram #HelloKittySpa #Discount  </vt:lpstr>
      <vt:lpstr>TUESDAY 12th July  Status: Looking for a FULL Makeover? Come try out our “Queen Spa Experience:” a package, which guarantees that you will leave our spa feeling like a true Queen!   تبحثين عن اطلالة جديدة؟ تعالي وجربي خدمة كوين سبا والتي تضمن لك الحصول على شعور الملكات. #HelloKittySpa #QueenSpaExperience #Package  </vt:lpstr>
      <vt:lpstr>PowerPoint Presentation</vt:lpstr>
      <vt:lpstr>TUES 5th July  Status: Run over to Hello Kitty Beauty Spa to get the perfect glowing skin just before Eid, to look flawless for the holiday!  اسرعي بزيارة هيلو كيتي سبا لتحتفلي بالعيد بكامل سحرك وأناقتك  #GlowingSkin #Facial #HelloKittySpa #Hellokitty #Spa #beauty #adults #kids #fun #hair #dubai #kuwait #bahrain #Dubaimall #Towncentre #CityCentre #TheAvenues  #womenspa #pampering  </vt:lpstr>
      <vt:lpstr>WED 6th July  Status: To all the Queens, Princesses and families: We wish you a very happy and joyous Eid! May you enjoy all the festivities and food during this special occasion!  لكل الملكات والأميرات والعائلات: نتمنى لكم عيداً سعيداً مليئاً بالفرح، آملين أن تتمتعوا باحتفالات العيد والمأكولات خلال المناسبة المميزة.    #Eid #EidMubarak #Muslims #Hellokitty #Spa #beauty #adults #kids #fun #hair #dubai #kuwait #bahrain #Dubaimall #Towncentre #CityCentre #TheAvenues  #womenspa #pampering</vt:lpstr>
      <vt:lpstr>THURS 7th July  Status: At Hello Kitty Beauty Spa, we believe in providing you with high-quality services, so you keep coming back to us for more!  نحن نؤمن بتقديم الأفضل دوماً في هيلو كيتي سبا لِكَي نكسب قلوب زبائننا وحبّهم الدّائم لنا :)  #Hellokitty #Spa #beauty #adults #kids #fun #hair #dubai #kuwait #bahrain #Dubaimall #Towncentre #CityCentre #TheAvenues  #womenspa #pampering #massage #relaxation  </vt:lpstr>
      <vt:lpstr>FRI 8th July  Status: Thank you @rahaf.ff for sharing this special moment with us! We hope you had fun getting your pedicure done from our Spa! شكراً رهف لمشاركتك الرائعة. نتمنّى أن تكوني قد استمتعتِ بخدماتنا في هيلو كيتي سبا  #Repost #Hellokitty #Spa #beauty #adults #kids #fun #hair #dubai #kuwait #bahrain #Dubaimall #Towncentre #CityCentre #TheAvenues #womenspa #pampering #kids #fun #nails #manicure #pedicure   </vt:lpstr>
      <vt:lpstr>SAT 9th July    Status: Pamper yourself with a much needed, rejuvenating and relaxing massage to start off your weekend! ابدئي عطلة نهاية الأسبوع بمساج مريح، لتستردّي حيويتك!  Hellokitty #Spa #beauty #adults #kids #fun #hair #dubai #kuwait #bahrain #Dubaimall #Towncentre #CityCentre #TheAvenues #womenspa #pampering #massage #relax #weekend  </vt:lpstr>
      <vt:lpstr>SUN  10th July  Status: Hello Queens! Here’s just a reminder for all of you beautiful ladies, before you start off the week!  نودّ ان ننعش ذاكرتك قبل بداية الأسبوع أيتها الملكات الجميلات    #WiseWords #BeautyWisdom #quote #Hellokitty #Spa #beauty #adults #kids #fun #hair #dubai #kuwait #bahrain #Dubaimall #Towncentre #CityCentre #TheAvenues #womenspa #pampering </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 Kitty Spa</dc:title>
  <dc:creator>Anam Shahid</dc:creator>
  <cp:lastModifiedBy>Anam Shahid</cp:lastModifiedBy>
  <cp:revision>54</cp:revision>
  <dcterms:created xsi:type="dcterms:W3CDTF">2016-06-15T12:59:26Z</dcterms:created>
  <dcterms:modified xsi:type="dcterms:W3CDTF">2016-07-11T14:50:37Z</dcterms:modified>
</cp:coreProperties>
</file>