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8"/>
  </p:notesMasterIdLst>
  <p:sldIdLst>
    <p:sldId id="263" r:id="rId2"/>
    <p:sldId id="294" r:id="rId3"/>
    <p:sldId id="295" r:id="rId4"/>
    <p:sldId id="296" r:id="rId5"/>
    <p:sldId id="297" r:id="rId6"/>
    <p:sldId id="29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2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EB43E-1F71-45F3-B3C0-112541111B7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E616C-6279-47F1-9967-520AAE8EB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5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9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67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2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5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7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1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11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0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5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4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319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Image" descr="Image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6731026"/>
            <a:ext cx="12192000" cy="139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mediaidee-logo-white.png" descr="mediaidee-logo-white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310" y="5679255"/>
            <a:ext cx="1428460" cy="1053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Box 12"/>
          <p:cNvSpPr txBox="1"/>
          <p:nvPr userDrawn="1"/>
        </p:nvSpPr>
        <p:spPr>
          <a:xfrm>
            <a:off x="10301739" y="6489924"/>
            <a:ext cx="1890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www.mediaidee.com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4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age" descr="Image"/>
          <p:cNvPicPr>
            <a:picLocks noChangeAspect="1"/>
          </p:cNvPicPr>
          <p:nvPr userDrawn="1"/>
        </p:nvPicPr>
        <p:blipFill>
          <a:blip r:embed="rId14">
            <a:extLst/>
          </a:blip>
          <a:stretch>
            <a:fillRect/>
          </a:stretch>
        </p:blipFill>
        <p:spPr>
          <a:xfrm>
            <a:off x="1" y="6731026"/>
            <a:ext cx="12192000" cy="139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mediaidee-logo-white.png" descr="mediaidee-logo-white.png"/>
          <p:cNvPicPr>
            <a:picLocks noChangeAspect="1"/>
          </p:cNvPicPr>
          <p:nvPr userDrawn="1"/>
        </p:nvPicPr>
        <p:blipFill>
          <a:blip r:embed="rId15">
            <a:extLst/>
          </a:blip>
          <a:stretch>
            <a:fillRect/>
          </a:stretch>
        </p:blipFill>
        <p:spPr>
          <a:xfrm>
            <a:off x="310" y="5679255"/>
            <a:ext cx="1428460" cy="105318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 userDrawn="1"/>
        </p:nvSpPr>
        <p:spPr>
          <a:xfrm>
            <a:off x="10532650" y="6489924"/>
            <a:ext cx="1659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www.mediaidee.com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09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3M – Auto care Products</a:t>
            </a:r>
            <a:endParaRPr lang="en-US" dirty="0"/>
          </a:p>
        </p:txBody>
      </p:sp>
      <p:pic>
        <p:nvPicPr>
          <p:cNvPr id="6" name="Picture 4" descr="pasted-imag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159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71284" y="5156537"/>
            <a:ext cx="6230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Montserrat"/>
              </a:rPr>
              <a:t>Client: Golden Pearl Cleansing Lotion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Montserrat"/>
              </a:rPr>
              <a:t>Ref: Media Strategy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Montserrat"/>
              </a:rPr>
              <a:t>Date:16</a:t>
            </a:r>
            <a:r>
              <a:rPr lang="en-US" sz="2000" baseline="30000" dirty="0" smtClean="0">
                <a:solidFill>
                  <a:schemeClr val="bg1"/>
                </a:solidFill>
                <a:latin typeface="Montserrat"/>
              </a:rPr>
              <a:t>th </a:t>
            </a:r>
            <a:r>
              <a:rPr lang="en-US" sz="2000" dirty="0" smtClean="0">
                <a:solidFill>
                  <a:schemeClr val="bg1"/>
                </a:solidFill>
                <a:latin typeface="Montserrat"/>
              </a:rPr>
              <a:t>January, 2018</a:t>
            </a:r>
            <a:endParaRPr lang="en-US" sz="20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9702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79" y="1555168"/>
            <a:ext cx="4351338" cy="4351338"/>
          </a:xfrm>
        </p:spPr>
      </p:pic>
      <p:sp>
        <p:nvSpPr>
          <p:cNvPr id="5" name="TextBox 4"/>
          <p:cNvSpPr txBox="1"/>
          <p:nvPr/>
        </p:nvSpPr>
        <p:spPr>
          <a:xfrm>
            <a:off x="6427210" y="2022961"/>
            <a:ext cx="3477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</a:t>
            </a:r>
            <a:r>
              <a:rPr lang="en-US" dirty="0" smtClean="0"/>
              <a:t>Golden Pearl Whitening Cleansing Milk to your daily routine and </a:t>
            </a:r>
            <a:r>
              <a:rPr lang="en-US" dirty="0"/>
              <a:t>p</a:t>
            </a:r>
            <a:r>
              <a:rPr lang="en-US" dirty="0" smtClean="0"/>
              <a:t>reserve your skin’s natural hydration by leaving it clean and supple! </a:t>
            </a:r>
            <a:endParaRPr lang="en-US" dirty="0"/>
          </a:p>
          <a:p>
            <a:endParaRPr lang="en-US" dirty="0" smtClean="0"/>
          </a:p>
          <a:p>
            <a:r>
              <a:rPr lang="en-US" i="1" dirty="0" smtClean="0"/>
              <a:t>For </a:t>
            </a:r>
            <a:r>
              <a:rPr lang="en-US" i="1" dirty="0" smtClean="0"/>
              <a:t>more </a:t>
            </a:r>
            <a:r>
              <a:rPr lang="en-US" i="1" dirty="0"/>
              <a:t>information visit: http://goldenpearl.com.pk/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9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7" y="1155924"/>
            <a:ext cx="4351338" cy="4351338"/>
          </a:xfrm>
        </p:spPr>
      </p:pic>
      <p:sp>
        <p:nvSpPr>
          <p:cNvPr id="5" name="TextBox 4"/>
          <p:cNvSpPr txBox="1"/>
          <p:nvPr/>
        </p:nvSpPr>
        <p:spPr>
          <a:xfrm>
            <a:off x="6670278" y="1826191"/>
            <a:ext cx="3477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Make Golden Pearl Whitening Cleansing Milk part of your daily skincare routine, as it ensures clean, soft, supple and glowing skin with continuous use! </a:t>
            </a:r>
          </a:p>
          <a:p>
            <a:endParaRPr lang="en-US" dirty="0" smtClean="0"/>
          </a:p>
          <a:p>
            <a:r>
              <a:rPr lang="en-US" i="1" dirty="0" smtClean="0"/>
              <a:t>For more </a:t>
            </a:r>
            <a:r>
              <a:rPr lang="en-US" i="1" dirty="0"/>
              <a:t>information visit: http://goldenpearl.com.pk/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229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70" y="1091529"/>
            <a:ext cx="4351338" cy="4351338"/>
          </a:xfrm>
        </p:spPr>
      </p:pic>
      <p:sp>
        <p:nvSpPr>
          <p:cNvPr id="5" name="TextBox 4"/>
          <p:cNvSpPr txBox="1"/>
          <p:nvPr/>
        </p:nvSpPr>
        <p:spPr>
          <a:xfrm>
            <a:off x="6890197" y="1803042"/>
            <a:ext cx="3477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Whitening </a:t>
            </a:r>
            <a:r>
              <a:rPr lang="en-US" dirty="0" smtClean="0"/>
              <a:t>Cleansing </a:t>
            </a:r>
            <a:r>
              <a:rPr lang="en-US" dirty="0" smtClean="0"/>
              <a:t>Milk promises you impeccable beauty by </a:t>
            </a:r>
            <a:r>
              <a:rPr lang="en-US" dirty="0" smtClean="0"/>
              <a:t>preserving your skin’s natural softness and giving you an age-defying appearance.</a:t>
            </a:r>
            <a:endParaRPr lang="en-US" dirty="0"/>
          </a:p>
          <a:p>
            <a:endParaRPr lang="en-US" dirty="0" smtClean="0"/>
          </a:p>
          <a:p>
            <a:r>
              <a:rPr lang="en-US" i="1" dirty="0" smtClean="0"/>
              <a:t>For </a:t>
            </a:r>
            <a:r>
              <a:rPr lang="en-US" i="1" dirty="0" smtClean="0"/>
              <a:t>more </a:t>
            </a:r>
            <a:r>
              <a:rPr lang="en-US" i="1" dirty="0"/>
              <a:t>information visit: http://goldenpearl.com.pk/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82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6" y="1181682"/>
            <a:ext cx="4351338" cy="4351338"/>
          </a:xfrm>
        </p:spPr>
      </p:pic>
      <p:sp>
        <p:nvSpPr>
          <p:cNvPr id="5" name="TextBox 4"/>
          <p:cNvSpPr txBox="1"/>
          <p:nvPr/>
        </p:nvSpPr>
        <p:spPr>
          <a:xfrm>
            <a:off x="6890197" y="1803042"/>
            <a:ext cx="3477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Golden Pearl Whitening Cleansing </a:t>
            </a:r>
            <a:r>
              <a:rPr lang="en-US" dirty="0" smtClean="0"/>
              <a:t>Milk cleans </a:t>
            </a:r>
            <a:r>
              <a:rPr lang="en-US" dirty="0" smtClean="0"/>
              <a:t>and </a:t>
            </a:r>
            <a:r>
              <a:rPr lang="en-US" dirty="0" smtClean="0"/>
              <a:t>restores your skin, giving you a flawless and bright glow that lasts without any extra effort! 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i="1" dirty="0" smtClean="0"/>
              <a:t>For </a:t>
            </a:r>
            <a:r>
              <a:rPr lang="en-US" i="1" dirty="0" smtClean="0"/>
              <a:t>more </a:t>
            </a:r>
            <a:r>
              <a:rPr lang="en-US" i="1" dirty="0"/>
              <a:t>information visit: http://goldenpearl.com.pk/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2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75" y="1168802"/>
            <a:ext cx="4351338" cy="4351338"/>
          </a:xfrm>
        </p:spPr>
      </p:pic>
      <p:sp>
        <p:nvSpPr>
          <p:cNvPr id="3" name="TextBox 2"/>
          <p:cNvSpPr txBox="1"/>
          <p:nvPr/>
        </p:nvSpPr>
        <p:spPr>
          <a:xfrm>
            <a:off x="6890197" y="1803042"/>
            <a:ext cx="3477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Golden Pearl Whitening Cleansing </a:t>
            </a:r>
            <a:r>
              <a:rPr lang="en-US" dirty="0" smtClean="0"/>
              <a:t>Milk helps </a:t>
            </a:r>
            <a:r>
              <a:rPr lang="en-US" dirty="0" smtClean="0"/>
              <a:t>to improve </a:t>
            </a:r>
            <a:r>
              <a:rPr lang="en-US" dirty="0" smtClean="0"/>
              <a:t>your</a:t>
            </a:r>
            <a:r>
              <a:rPr lang="en-US" dirty="0" smtClean="0"/>
              <a:t> appearance, resulting in fresh, moisturized and white skin that feels nourished and rejuvenated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i="1" dirty="0" smtClean="0"/>
              <a:t>For </a:t>
            </a:r>
            <a:r>
              <a:rPr lang="en-US" i="1" dirty="0" smtClean="0"/>
              <a:t>more </a:t>
            </a:r>
            <a:r>
              <a:rPr lang="en-US" i="1" dirty="0"/>
              <a:t>information visit: http://goldenpearl.com.pk/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38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3022</TotalTime>
  <Words>218</Words>
  <Application>Microsoft Macintosh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Montserrat</vt:lpstr>
      <vt:lpstr>Arial</vt:lpstr>
      <vt:lpstr>Office Theme</vt:lpstr>
      <vt:lpstr>Digital Plan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TAF SEO WEEKLY REPORT</dc:title>
  <dc:creator>Ubaid REHMAN</dc:creator>
  <cp:lastModifiedBy>Microsoft Office User</cp:lastModifiedBy>
  <cp:revision>170</cp:revision>
  <dcterms:created xsi:type="dcterms:W3CDTF">2017-11-05T17:43:42Z</dcterms:created>
  <dcterms:modified xsi:type="dcterms:W3CDTF">2018-01-16T13:26:06Z</dcterms:modified>
</cp:coreProperties>
</file>